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98" r:id="rId2"/>
    <p:sldId id="299" r:id="rId3"/>
    <p:sldId id="300" r:id="rId4"/>
    <p:sldId id="301" r:id="rId5"/>
    <p:sldId id="313" r:id="rId6"/>
    <p:sldId id="314" r:id="rId7"/>
    <p:sldId id="256" r:id="rId8"/>
    <p:sldId id="315" r:id="rId9"/>
    <p:sldId id="286" r:id="rId10"/>
    <p:sldId id="287" r:id="rId11"/>
    <p:sldId id="288" r:id="rId12"/>
    <p:sldId id="289" r:id="rId13"/>
    <p:sldId id="290" r:id="rId14"/>
    <p:sldId id="291" r:id="rId15"/>
    <p:sldId id="316" r:id="rId16"/>
    <p:sldId id="317" r:id="rId17"/>
    <p:sldId id="318" r:id="rId18"/>
    <p:sldId id="319" r:id="rId19"/>
    <p:sldId id="320" r:id="rId20"/>
    <p:sldId id="321" r:id="rId21"/>
    <p:sldId id="322" r:id="rId22"/>
    <p:sldId id="323" r:id="rId23"/>
    <p:sldId id="324" r:id="rId24"/>
    <p:sldId id="325" r:id="rId25"/>
    <p:sldId id="326" r:id="rId26"/>
    <p:sldId id="327" r:id="rId27"/>
    <p:sldId id="328" r:id="rId28"/>
    <p:sldId id="329" r:id="rId29"/>
    <p:sldId id="330" r:id="rId30"/>
    <p:sldId id="331" r:id="rId31"/>
    <p:sldId id="332" r:id="rId32"/>
    <p:sldId id="333" r:id="rId33"/>
    <p:sldId id="334" r:id="rId34"/>
    <p:sldId id="335" r:id="rId35"/>
    <p:sldId id="336" r:id="rId36"/>
    <p:sldId id="337" r:id="rId37"/>
    <p:sldId id="338" r:id="rId38"/>
    <p:sldId id="339" r:id="rId39"/>
    <p:sldId id="340" r:id="rId40"/>
    <p:sldId id="341" r:id="rId41"/>
    <p:sldId id="342" r:id="rId42"/>
    <p:sldId id="343" r:id="rId43"/>
    <p:sldId id="344" r:id="rId44"/>
    <p:sldId id="345" r:id="rId45"/>
    <p:sldId id="346" r:id="rId46"/>
    <p:sldId id="347" r:id="rId47"/>
    <p:sldId id="348" r:id="rId48"/>
    <p:sldId id="349" r:id="rId49"/>
    <p:sldId id="350" r:id="rId50"/>
    <p:sldId id="351" r:id="rId51"/>
    <p:sldId id="352" r:id="rId52"/>
    <p:sldId id="353" r:id="rId53"/>
    <p:sldId id="354" r:id="rId54"/>
    <p:sldId id="355" r:id="rId55"/>
    <p:sldId id="283" r:id="rId56"/>
    <p:sldId id="284" r:id="rId57"/>
    <p:sldId id="285" r:id="rId5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5AB"/>
    <a:srgbClr val="FFC285"/>
    <a:srgbClr val="FFE4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74" d="100"/>
          <a:sy n="74" d="100"/>
        </p:scale>
        <p:origin x="120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5.png"/><Relationship Id="rId5" Type="http://schemas.microsoft.com/office/2007/relationships/hdphoto" Target="NUL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NULL"/><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25310" y="1346947"/>
            <a:ext cx="7667244"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0" y="4638674"/>
            <a:ext cx="9144000" cy="120777"/>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742950"/>
            <a:ext cx="9144000" cy="1962150"/>
          </a:xfrm>
          <a:prstGeom prst="rect">
            <a:avLst/>
          </a:prstGeom>
          <a:ln/>
        </p:spPr>
        <p:style>
          <a:lnRef idx="1">
            <a:schemeClr val="accent3"/>
          </a:lnRef>
          <a:fillRef idx="3">
            <a:schemeClr val="accent3"/>
          </a:fillRef>
          <a:effectRef idx="2">
            <a:schemeClr val="accent3"/>
          </a:effectRef>
          <a:fontRef idx="minor">
            <a:schemeClr val="lt1"/>
          </a:fontRef>
        </p:style>
      </p:sp>
      <p:sp>
        <p:nvSpPr>
          <p:cNvPr id="2" name="Title 1"/>
          <p:cNvSpPr>
            <a:spLocks noGrp="1"/>
          </p:cNvSpPr>
          <p:nvPr>
            <p:ph type="ctrTitle"/>
          </p:nvPr>
        </p:nvSpPr>
        <p:spPr>
          <a:xfrm>
            <a:off x="714212" y="742950"/>
            <a:ext cx="7475220" cy="1333500"/>
          </a:xfrm>
        </p:spPr>
        <p:txBody>
          <a:bodyPr anchor="ctr">
            <a:noAutofit/>
          </a:bodyPr>
          <a:lstStyle>
            <a:lvl1pPr algn="ctr" defTabSz="914400" rtl="0" eaLnBrk="1" latinLnBrk="0" hangingPunct="1">
              <a:lnSpc>
                <a:spcPct val="90000"/>
              </a:lnSpc>
              <a:spcBef>
                <a:spcPct val="0"/>
              </a:spcBef>
              <a:buNone/>
              <a:defRPr lang="en-US" sz="4000" b="1" kern="1200" cap="none" baseline="0" dirty="0">
                <a:solidFill>
                  <a:schemeClr val="bg1"/>
                </a:solidFill>
                <a:latin typeface="Segoe UI Symbol" panose="020B0502040204020203" pitchFamily="34" charset="0"/>
                <a:ea typeface="Segoe UI Symbol" panose="020B0502040204020203" pitchFamily="34" charset="0"/>
                <a:cs typeface="+mj-cs"/>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499705" y="4981194"/>
            <a:ext cx="5918454" cy="1069848"/>
          </a:xfrm>
        </p:spPr>
        <p:txBody>
          <a:bodyPr>
            <a:normAutofit/>
          </a:bodyPr>
          <a:lstStyle>
            <a:lvl1pPr marL="0" indent="0" algn="ctr">
              <a:buNone/>
              <a:defRPr sz="2000" b="0">
                <a:solidFill>
                  <a:schemeClr val="tx1"/>
                </a:solidFill>
                <a:latin typeface="Times New Roman" panose="02020603050405020304" pitchFamily="18" charset="0"/>
                <a:cs typeface="Times New Roman" panose="02020603050405020304" pitchFamily="18" charset="0"/>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dirty="0" smtClean="0"/>
              <a:t>Click to edit Master subtitle style</a:t>
            </a:r>
            <a:endParaRPr lang="en-US" dirty="0"/>
          </a:p>
        </p:txBody>
      </p:sp>
      <p:pic>
        <p:nvPicPr>
          <p:cNvPr id="10" name="Picture 9" descr="Untitled-2"/>
          <p:cNvPicPr/>
          <p:nvPr userDrawn="1"/>
        </p:nvPicPr>
        <p:blipFill>
          <a:blip r:embed="rId4" cstate="print">
            <a:duotone>
              <a:prstClr val="black"/>
              <a:schemeClr val="accent3">
                <a:tint val="45000"/>
                <a:satMod val="400000"/>
              </a:schemeClr>
            </a:duotone>
            <a:extLst>
              <a:ext uri="{BEBA8EAE-BF5A-486C-A8C5-ECC9F3942E4B}">
                <a14:imgProps xmlns:a14="http://schemas.microsoft.com/office/drawing/2010/main">
                  <a14:imgLayer r:embed="rId5">
                    <a14:imgEffect>
                      <a14:brightnessContrast bright="100000" contrast="-75000"/>
                    </a14:imgEffect>
                  </a14:imgLayer>
                </a14:imgProps>
              </a:ext>
            </a:extLst>
          </a:blip>
          <a:srcRect/>
          <a:stretch>
            <a:fillRect/>
          </a:stretch>
        </p:blipFill>
        <p:spPr bwMode="auto">
          <a:xfrm>
            <a:off x="0" y="69477"/>
            <a:ext cx="776028" cy="790228"/>
          </a:xfrm>
          <a:prstGeom prst="rect">
            <a:avLst/>
          </a:prstGeom>
          <a:ln>
            <a:noFill/>
          </a:ln>
          <a:effectLst/>
        </p:spPr>
      </p:pic>
      <p:pic>
        <p:nvPicPr>
          <p:cNvPr id="4" name="Picture 3"/>
          <p:cNvPicPr>
            <a:picLocks noChangeAspect="1"/>
          </p:cNvPicPr>
          <p:nvPr userDrawn="1"/>
        </p:nvPicPr>
        <p:blipFill>
          <a:blip r:embed="rId6" cstate="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625310" y="146423"/>
            <a:ext cx="971310" cy="485655"/>
          </a:xfrm>
          <a:prstGeom prst="rect">
            <a:avLst/>
          </a:prstGeom>
        </p:spPr>
      </p:pic>
    </p:spTree>
    <p:extLst>
      <p:ext uri="{BB962C8B-B14F-4D97-AF65-F5344CB8AC3E}">
        <p14:creationId xmlns:p14="http://schemas.microsoft.com/office/powerpoint/2010/main" val="378998030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5992368" y="6272785"/>
            <a:ext cx="2455164" cy="365125"/>
          </a:xfrm>
          <a:prstGeom prst="rect">
            <a:avLst/>
          </a:prstGeom>
        </p:spPr>
        <p:txBody>
          <a:bodyPr/>
          <a:lstStyle/>
          <a:p>
            <a:fld id="{E78A9415-6856-49C3-9C11-93B25B1EBDBE}" type="datetimeFigureOut">
              <a:rPr lang="en-US" smtClean="0"/>
              <a:t>12/3/2019</a:t>
            </a:fld>
            <a:endParaRPr lang="en-US"/>
          </a:p>
        </p:txBody>
      </p:sp>
      <p:sp>
        <p:nvSpPr>
          <p:cNvPr id="5" name="Footer Placeholder 4"/>
          <p:cNvSpPr>
            <a:spLocks noGrp="1"/>
          </p:cNvSpPr>
          <p:nvPr>
            <p:ph type="ftr" sz="quarter" idx="11"/>
          </p:nvPr>
        </p:nvSpPr>
        <p:spPr>
          <a:xfrm>
            <a:off x="685800" y="6272785"/>
            <a:ext cx="4745736"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483346" y="6272785"/>
            <a:ext cx="480060" cy="365125"/>
          </a:xfrm>
          <a:prstGeom prst="rect">
            <a:avLst/>
          </a:prstGeom>
        </p:spPr>
        <p:txBody>
          <a:bodyPr/>
          <a:lstStyle/>
          <a:p>
            <a:fld id="{87284F6E-6F1D-415D-9DF1-5B15688B734B}" type="slidenum">
              <a:rPr lang="en-US" smtClean="0"/>
              <a:t>‹#›</a:t>
            </a:fld>
            <a:endParaRPr lang="en-US"/>
          </a:p>
        </p:txBody>
      </p:sp>
    </p:spTree>
    <p:extLst>
      <p:ext uri="{BB962C8B-B14F-4D97-AF65-F5344CB8AC3E}">
        <p14:creationId xmlns:p14="http://schemas.microsoft.com/office/powerpoint/2010/main" val="266607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5992368" y="6272785"/>
            <a:ext cx="2455164" cy="365125"/>
          </a:xfrm>
          <a:prstGeom prst="rect">
            <a:avLst/>
          </a:prstGeom>
        </p:spPr>
        <p:txBody>
          <a:bodyPr/>
          <a:lstStyle/>
          <a:p>
            <a:fld id="{E78A9415-6856-49C3-9C11-93B25B1EBDBE}" type="datetimeFigureOut">
              <a:rPr lang="en-US" smtClean="0"/>
              <a:t>12/3/2019</a:t>
            </a:fld>
            <a:endParaRPr lang="en-US"/>
          </a:p>
        </p:txBody>
      </p:sp>
      <p:sp>
        <p:nvSpPr>
          <p:cNvPr id="5" name="Footer Placeholder 4"/>
          <p:cNvSpPr>
            <a:spLocks noGrp="1"/>
          </p:cNvSpPr>
          <p:nvPr>
            <p:ph type="ftr" sz="quarter" idx="11"/>
          </p:nvPr>
        </p:nvSpPr>
        <p:spPr>
          <a:xfrm>
            <a:off x="685800" y="6272785"/>
            <a:ext cx="4745736"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483346" y="6272785"/>
            <a:ext cx="480060" cy="365125"/>
          </a:xfrm>
          <a:prstGeom prst="rect">
            <a:avLst/>
          </a:prstGeom>
        </p:spPr>
        <p:txBody>
          <a:bodyPr/>
          <a:lstStyle/>
          <a:p>
            <a:fld id="{87284F6E-6F1D-415D-9DF1-5B15688B734B}" type="slidenum">
              <a:rPr lang="en-US" smtClean="0"/>
              <a:t>‹#›</a:t>
            </a:fld>
            <a:endParaRPr lang="en-US"/>
          </a:p>
        </p:txBody>
      </p:sp>
    </p:spTree>
    <p:extLst>
      <p:ext uri="{BB962C8B-B14F-4D97-AF65-F5344CB8AC3E}">
        <p14:creationId xmlns:p14="http://schemas.microsoft.com/office/powerpoint/2010/main" val="9232438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re et contenu">
    <p:bg>
      <p:bgPr>
        <a:solidFill>
          <a:schemeClr val="bg1"/>
        </a:soli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780928"/>
            <a:ext cx="8229600" cy="3345236"/>
          </a:xfrm>
        </p:spPr>
        <p:txBody>
          <a:bodyPr/>
          <a:lstStyle>
            <a:lvl1pPr marL="0" indent="0" algn="ctr">
              <a:buNone/>
              <a:defRPr sz="4000" b="1">
                <a:solidFill>
                  <a:schemeClr val="tx2"/>
                </a:solidFill>
                <a:cs typeface="B Mitra" panose="00000400000000000000" pitchFamily="2" charset="-78"/>
              </a:defRPr>
            </a:lvl1pPr>
            <a:lvl2pPr marL="457200" indent="0" algn="just">
              <a:buNone/>
              <a:defRPr>
                <a:cs typeface="B Mitra" panose="00000400000000000000" pitchFamily="2" charset="-78"/>
              </a:defRPr>
            </a:lvl2pPr>
            <a:lvl3pPr marL="914400" indent="0" algn="just">
              <a:buNone/>
              <a:defRPr/>
            </a:lvl3pPr>
            <a:lvl4pPr marL="1371600" indent="0" algn="just">
              <a:buNone/>
              <a:defRPr/>
            </a:lvl4pPr>
            <a:lvl5pPr marL="1828800" indent="0" algn="just">
              <a:buNone/>
              <a:defRPr/>
            </a:lvl5pPr>
          </a:lstStyle>
          <a:p>
            <a:pPr lvl="0"/>
            <a:r>
              <a:rPr lang="en-US" dirty="0" smtClean="0"/>
              <a:t>Click to edit Master text styles</a:t>
            </a:r>
          </a:p>
        </p:txBody>
      </p:sp>
      <p:sp>
        <p:nvSpPr>
          <p:cNvPr id="4" name="Espace réservé de la date 3"/>
          <p:cNvSpPr>
            <a:spLocks noGrp="1"/>
          </p:cNvSpPr>
          <p:nvPr>
            <p:ph type="dt" sz="half" idx="10"/>
          </p:nvPr>
        </p:nvSpPr>
        <p:spPr>
          <a:xfrm>
            <a:off x="5992368" y="6272785"/>
            <a:ext cx="2455164" cy="365125"/>
          </a:xfrm>
          <a:prstGeom prst="rect">
            <a:avLst/>
          </a:prstGeom>
        </p:spPr>
        <p:txBody>
          <a:bodyPr/>
          <a:lstStyle>
            <a:lvl1pPr>
              <a:defRPr/>
            </a:lvl1pPr>
          </a:lstStyle>
          <a:p>
            <a:pPr>
              <a:defRPr/>
            </a:pPr>
            <a:fld id="{0D73CFD6-51CE-44A6-B2DC-1A33C885CCD4}" type="datetimeFigureOut">
              <a:rPr lang="fr-FR"/>
              <a:pPr>
                <a:defRPr/>
              </a:pPr>
              <a:t>03/12/2019</a:t>
            </a:fld>
            <a:endParaRPr lang="fr-FR"/>
          </a:p>
        </p:txBody>
      </p:sp>
      <p:sp>
        <p:nvSpPr>
          <p:cNvPr id="5" name="Espace réservé du pied de page 4"/>
          <p:cNvSpPr>
            <a:spLocks noGrp="1"/>
          </p:cNvSpPr>
          <p:nvPr>
            <p:ph type="ftr" sz="quarter" idx="11"/>
          </p:nvPr>
        </p:nvSpPr>
        <p:spPr>
          <a:xfrm>
            <a:off x="685800" y="6272785"/>
            <a:ext cx="4745736" cy="365125"/>
          </a:xfrm>
          <a:prstGeom prst="rect">
            <a:avLst/>
          </a:prstGeom>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a:xfrm>
            <a:off x="8483346" y="6272785"/>
            <a:ext cx="480060" cy="365125"/>
          </a:xfrm>
          <a:prstGeom prst="rect">
            <a:avLst/>
          </a:prstGeom>
        </p:spPr>
        <p:txBody>
          <a:bodyPr/>
          <a:lstStyle>
            <a:lvl1pPr>
              <a:defRPr/>
            </a:lvl1pPr>
          </a:lstStyle>
          <a:p>
            <a:pPr>
              <a:defRPr/>
            </a:pPr>
            <a:fld id="{F9AE6B28-1F16-4D7B-97DB-31C4F9996B19}" type="slidenum">
              <a:rPr lang="fr-FR"/>
              <a:pPr>
                <a:defRPr/>
              </a:pPr>
              <a:t>‹#›</a:t>
            </a:fld>
            <a:endParaRPr lang="fr-FR"/>
          </a:p>
        </p:txBody>
      </p:sp>
      <p:sp>
        <p:nvSpPr>
          <p:cNvPr id="7" name="Rounded Rectangle 6"/>
          <p:cNvSpPr/>
          <p:nvPr userDrawn="1"/>
        </p:nvSpPr>
        <p:spPr>
          <a:xfrm>
            <a:off x="-186523" y="0"/>
            <a:ext cx="8136904" cy="760512"/>
          </a:xfrm>
          <a:prstGeom prst="roundRect">
            <a:avLst>
              <a:gd name="adj" fmla="val 19745"/>
            </a:avLst>
          </a:prstGeom>
          <a:ln/>
        </p:spPr>
        <p:style>
          <a:lnRef idx="1">
            <a:schemeClr val="accent3"/>
          </a:lnRef>
          <a:fillRef idx="3">
            <a:schemeClr val="accent3"/>
          </a:fillRef>
          <a:effectRef idx="2">
            <a:schemeClr val="accent3"/>
          </a:effectRef>
          <a:fontRef idx="minor">
            <a:schemeClr val="lt1"/>
          </a:fontRef>
        </p:style>
        <p:txBody>
          <a:bodyPr/>
          <a:lstStyle/>
          <a:p>
            <a:pPr algn="l" rtl="0"/>
            <a:endParaRPr lang="fa-IR" sz="3200" b="1" dirty="0" smtClean="0">
              <a:latin typeface="Tekton Pro" panose="020F0603020208020904" pitchFamily="34" charset="0"/>
              <a:cs typeface="B Mitra" panose="00000400000000000000" pitchFamily="2" charset="-78"/>
            </a:endParaRPr>
          </a:p>
        </p:txBody>
      </p:sp>
    </p:spTree>
    <p:extLst>
      <p:ext uri="{BB962C8B-B14F-4D97-AF65-F5344CB8AC3E}">
        <p14:creationId xmlns:p14="http://schemas.microsoft.com/office/powerpoint/2010/main" val="291889658"/>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ounded Rectangle 6"/>
          <p:cNvSpPr/>
          <p:nvPr userDrawn="1"/>
        </p:nvSpPr>
        <p:spPr>
          <a:xfrm>
            <a:off x="-186523" y="0"/>
            <a:ext cx="8136904" cy="760512"/>
          </a:xfrm>
          <a:prstGeom prst="roundRect">
            <a:avLst>
              <a:gd name="adj" fmla="val 22250"/>
            </a:avLst>
          </a:prstGeom>
          <a:ln/>
        </p:spPr>
        <p:style>
          <a:lnRef idx="1">
            <a:schemeClr val="accent3"/>
          </a:lnRef>
          <a:fillRef idx="3">
            <a:schemeClr val="accent3"/>
          </a:fillRef>
          <a:effectRef idx="2">
            <a:schemeClr val="accent3"/>
          </a:effectRef>
          <a:fontRef idx="minor">
            <a:schemeClr val="lt1"/>
          </a:fontRef>
        </p:style>
        <p:txBody>
          <a:bodyPr/>
          <a:lstStyle/>
          <a:p>
            <a:pPr algn="l" rtl="0"/>
            <a:endParaRPr lang="fa-IR" sz="3200" b="1" dirty="0" smtClean="0">
              <a:latin typeface="Tekton Pro" panose="020F0603020208020904" pitchFamily="34" charset="0"/>
              <a:cs typeface="B Mitra" panose="00000400000000000000" pitchFamily="2" charset="-78"/>
            </a:endParaRPr>
          </a:p>
        </p:txBody>
      </p:sp>
      <p:sp>
        <p:nvSpPr>
          <p:cNvPr id="2" name="Title 1"/>
          <p:cNvSpPr>
            <a:spLocks noGrp="1"/>
          </p:cNvSpPr>
          <p:nvPr>
            <p:ph type="title"/>
          </p:nvPr>
        </p:nvSpPr>
        <p:spPr>
          <a:xfrm>
            <a:off x="177981" y="100585"/>
            <a:ext cx="7772400" cy="659927"/>
          </a:xfrm>
        </p:spPr>
        <p:txBody>
          <a:bodyPr>
            <a:normAutofit/>
          </a:bodyPr>
          <a:lstStyle>
            <a:lvl1pPr>
              <a:defRPr sz="3600">
                <a:solidFill>
                  <a:schemeClr val="bg1"/>
                </a:solidFill>
                <a:latin typeface="Segoe UI Symbol" panose="020B0502040204020203" pitchFamily="34" charset="0"/>
                <a:ea typeface="Segoe UI Symbol" panose="020B0502040204020203"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177981" y="990600"/>
            <a:ext cx="8280219" cy="5181601"/>
          </a:xfrm>
        </p:spPr>
        <p:txBody>
          <a:bodyPr>
            <a:normAutofit/>
          </a:bodyPr>
          <a:lstStyle>
            <a:lvl1pPr>
              <a:defRPr sz="2400">
                <a:latin typeface="Times New Roman" panose="02020603050405020304" pitchFamily="18" charset="0"/>
                <a:cs typeface="Times New Roman" panose="02020603050405020304" pitchFamily="18" charset="0"/>
              </a:defRPr>
            </a:lvl1pPr>
            <a:lvl2pPr>
              <a:defRPr sz="2400">
                <a:latin typeface="Times New Roman" panose="02020603050405020304" pitchFamily="18" charset="0"/>
                <a:cs typeface="Times New Roman" panose="02020603050405020304" pitchFamily="18" charset="0"/>
              </a:defRPr>
            </a:lvl2pPr>
            <a:lvl3pPr>
              <a:defRPr sz="2400">
                <a:latin typeface="Times New Roman" panose="02020603050405020304" pitchFamily="18" charset="0"/>
                <a:cs typeface="Times New Roman" panose="02020603050405020304" pitchFamily="18" charset="0"/>
              </a:defRPr>
            </a:lvl3pPr>
            <a:lvl4pPr>
              <a:defRPr sz="2400">
                <a:latin typeface="Times New Roman" panose="02020603050405020304" pitchFamily="18" charset="0"/>
                <a:cs typeface="Times New Roman" panose="02020603050405020304" pitchFamily="18" charset="0"/>
              </a:defRPr>
            </a:lvl4pPr>
            <a:lvl5pPr>
              <a:defRPr sz="2400">
                <a:latin typeface="Times New Roman" panose="02020603050405020304" pitchFamily="18" charset="0"/>
                <a:cs typeface="Times New Roman" panose="02020603050405020304" pitchFamily="18"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685800" y="6272785"/>
            <a:ext cx="4745736" cy="365125"/>
          </a:xfrm>
          <a:prstGeom prst="rect">
            <a:avLst/>
          </a:prstGeom>
        </p:spPr>
        <p:txBody>
          <a:bodyPr/>
          <a:lstStyle/>
          <a:p>
            <a:endParaRPr lang="en-US"/>
          </a:p>
        </p:txBody>
      </p:sp>
      <p:pic>
        <p:nvPicPr>
          <p:cNvPr id="8" name="Picture 7" descr="Untitled-2"/>
          <p:cNvPicPr/>
          <p:nvPr userDrawn="1"/>
        </p:nvPicPr>
        <p:blipFill rotWithShape="1">
          <a:blip r:embed="rId2" cstate="print">
            <a:biLevel thresh="75000"/>
            <a:extLst>
              <a:ext uri="{BEBA8EAE-BF5A-486C-A8C5-ECC9F3942E4B}">
                <a14:imgProps xmlns:a14="http://schemas.microsoft.com/office/drawing/2010/main">
                  <a14:imgLayer r:embed="rId3">
                    <a14:imgEffect>
                      <a14:brightnessContrast bright="100000" contrast="-75000"/>
                    </a14:imgEffect>
                  </a14:imgLayer>
                </a14:imgProps>
              </a:ext>
            </a:extLst>
          </a:blip>
          <a:srcRect b="16318"/>
          <a:stretch/>
        </p:blipFill>
        <p:spPr bwMode="auto">
          <a:xfrm>
            <a:off x="7936774" y="153687"/>
            <a:ext cx="540476" cy="458826"/>
          </a:xfrm>
          <a:prstGeom prst="rect">
            <a:avLst/>
          </a:prstGeom>
          <a:ln>
            <a:noFill/>
          </a:ln>
          <a:effectLst/>
        </p:spPr>
      </p:pic>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43460" y="204103"/>
            <a:ext cx="704612" cy="352306"/>
          </a:xfrm>
          <a:prstGeom prst="rect">
            <a:avLst/>
          </a:prstGeom>
        </p:spPr>
      </p:pic>
    </p:spTree>
    <p:extLst>
      <p:ext uri="{BB962C8B-B14F-4D97-AF65-F5344CB8AC3E}">
        <p14:creationId xmlns:p14="http://schemas.microsoft.com/office/powerpoint/2010/main" val="281297483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userDrawn="1"/>
        </p:nvSpPr>
        <p:spPr>
          <a:xfrm>
            <a:off x="0" y="4917989"/>
            <a:ext cx="9144000" cy="1940010"/>
          </a:xfrm>
          <a:prstGeom prst="rect">
            <a:avLst/>
          </a:prstGeom>
          <a:ln/>
        </p:spPr>
        <p:style>
          <a:lnRef idx="1">
            <a:schemeClr val="accent3"/>
          </a:lnRef>
          <a:fillRef idx="3">
            <a:schemeClr val="accent3"/>
          </a:fillRef>
          <a:effectRef idx="2">
            <a:schemeClr val="accent3"/>
          </a:effectRef>
          <a:fontRef idx="minor">
            <a:schemeClr val="lt1"/>
          </a:fontRef>
        </p:style>
      </p:sp>
      <p:sp>
        <p:nvSpPr>
          <p:cNvPr id="2" name="Title 1"/>
          <p:cNvSpPr>
            <a:spLocks noGrp="1"/>
          </p:cNvSpPr>
          <p:nvPr>
            <p:ph type="title"/>
          </p:nvPr>
        </p:nvSpPr>
        <p:spPr>
          <a:xfrm>
            <a:off x="581025" y="1225296"/>
            <a:ext cx="8105775" cy="3520440"/>
          </a:xfrm>
        </p:spPr>
        <p:txBody>
          <a:bodyPr anchor="ctr">
            <a:normAutofit/>
          </a:bodyPr>
          <a:lstStyle>
            <a:lvl1pPr algn="ctr" defTabSz="914400" rtl="0" eaLnBrk="1" latinLnBrk="0" hangingPunct="1">
              <a:lnSpc>
                <a:spcPct val="90000"/>
              </a:lnSpc>
              <a:spcBef>
                <a:spcPct val="0"/>
              </a:spcBef>
              <a:buNone/>
              <a:defRPr lang="en-US" sz="4400" b="1" kern="1200" cap="none" baseline="0" dirty="0">
                <a:solidFill>
                  <a:schemeClr val="accent5">
                    <a:lumMod val="50000"/>
                  </a:schemeClr>
                </a:solidFill>
                <a:latin typeface="Segoe UI Symbol" panose="020B0502040204020203" pitchFamily="34" charset="0"/>
                <a:ea typeface="Segoe UI Symbol" panose="020B0502040204020203" pitchFamily="34" charset="0"/>
                <a:cs typeface="+mj-cs"/>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38149" y="5020056"/>
            <a:ext cx="8486775" cy="1066800"/>
          </a:xfrm>
        </p:spPr>
        <p:txBody>
          <a:bodyPr anchor="t">
            <a:normAutofit/>
          </a:bodyPr>
          <a:lstStyle>
            <a:lvl1pPr marL="0" indent="0" algn="ctr">
              <a:buNone/>
              <a:defRPr sz="2800" b="0">
                <a:solidFill>
                  <a:schemeClr val="bg1"/>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Edit Master text styles</a:t>
            </a:r>
          </a:p>
        </p:txBody>
      </p:sp>
    </p:spTree>
    <p:extLst>
      <p:ext uri="{BB962C8B-B14F-4D97-AF65-F5344CB8AC3E}">
        <p14:creationId xmlns:p14="http://schemas.microsoft.com/office/powerpoint/2010/main" val="2857195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5992368" y="6272785"/>
            <a:ext cx="2455164" cy="365125"/>
          </a:xfrm>
          <a:prstGeom prst="rect">
            <a:avLst/>
          </a:prstGeom>
        </p:spPr>
        <p:txBody>
          <a:bodyPr/>
          <a:lstStyle/>
          <a:p>
            <a:fld id="{E78A9415-6856-49C3-9C11-93B25B1EBDBE}" type="datetimeFigureOut">
              <a:rPr lang="en-US" smtClean="0"/>
              <a:t>12/3/2019</a:t>
            </a:fld>
            <a:endParaRPr lang="en-US"/>
          </a:p>
        </p:txBody>
      </p:sp>
      <p:sp>
        <p:nvSpPr>
          <p:cNvPr id="6" name="Footer Placeholder 5"/>
          <p:cNvSpPr>
            <a:spLocks noGrp="1"/>
          </p:cNvSpPr>
          <p:nvPr>
            <p:ph type="ftr" sz="quarter" idx="11"/>
          </p:nvPr>
        </p:nvSpPr>
        <p:spPr>
          <a:xfrm>
            <a:off x="685800" y="6272785"/>
            <a:ext cx="4745736"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483346" y="6272785"/>
            <a:ext cx="480060" cy="365125"/>
          </a:xfrm>
          <a:prstGeom prst="rect">
            <a:avLst/>
          </a:prstGeom>
        </p:spPr>
        <p:txBody>
          <a:bodyPr/>
          <a:lstStyle/>
          <a:p>
            <a:fld id="{87284F6E-6F1D-415D-9DF1-5B15688B734B}" type="slidenum">
              <a:rPr lang="en-US" smtClean="0"/>
              <a:t>‹#›</a:t>
            </a:fld>
            <a:endParaRPr lang="en-US"/>
          </a:p>
        </p:txBody>
      </p:sp>
    </p:spTree>
    <p:extLst>
      <p:ext uri="{BB962C8B-B14F-4D97-AF65-F5344CB8AC3E}">
        <p14:creationId xmlns:p14="http://schemas.microsoft.com/office/powerpoint/2010/main" val="3374461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5992368" y="6272785"/>
            <a:ext cx="2455164" cy="365125"/>
          </a:xfrm>
          <a:prstGeom prst="rect">
            <a:avLst/>
          </a:prstGeom>
        </p:spPr>
        <p:txBody>
          <a:bodyPr/>
          <a:lstStyle/>
          <a:p>
            <a:fld id="{E78A9415-6856-49C3-9C11-93B25B1EBDBE}" type="datetimeFigureOut">
              <a:rPr lang="en-US" smtClean="0"/>
              <a:t>12/3/2019</a:t>
            </a:fld>
            <a:endParaRPr lang="en-US"/>
          </a:p>
        </p:txBody>
      </p:sp>
      <p:sp>
        <p:nvSpPr>
          <p:cNvPr id="8" name="Footer Placeholder 7"/>
          <p:cNvSpPr>
            <a:spLocks noGrp="1"/>
          </p:cNvSpPr>
          <p:nvPr>
            <p:ph type="ftr" sz="quarter" idx="11"/>
          </p:nvPr>
        </p:nvSpPr>
        <p:spPr>
          <a:xfrm>
            <a:off x="685800" y="6272785"/>
            <a:ext cx="4745736"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8483346" y="6272785"/>
            <a:ext cx="480060" cy="365125"/>
          </a:xfrm>
          <a:prstGeom prst="rect">
            <a:avLst/>
          </a:prstGeom>
        </p:spPr>
        <p:txBody>
          <a:bodyPr/>
          <a:lstStyle/>
          <a:p>
            <a:fld id="{87284F6E-6F1D-415D-9DF1-5B15688B734B}" type="slidenum">
              <a:rPr lang="en-US" smtClean="0"/>
              <a:t>‹#›</a:t>
            </a:fld>
            <a:endParaRPr lang="en-US"/>
          </a:p>
        </p:txBody>
      </p:sp>
    </p:spTree>
    <p:extLst>
      <p:ext uri="{BB962C8B-B14F-4D97-AF65-F5344CB8AC3E}">
        <p14:creationId xmlns:p14="http://schemas.microsoft.com/office/powerpoint/2010/main" val="4049568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5992368" y="6272785"/>
            <a:ext cx="2455164" cy="365125"/>
          </a:xfrm>
          <a:prstGeom prst="rect">
            <a:avLst/>
          </a:prstGeom>
        </p:spPr>
        <p:txBody>
          <a:bodyPr/>
          <a:lstStyle/>
          <a:p>
            <a:fld id="{E78A9415-6856-49C3-9C11-93B25B1EBDBE}" type="datetimeFigureOut">
              <a:rPr lang="en-US" smtClean="0"/>
              <a:t>12/3/2019</a:t>
            </a:fld>
            <a:endParaRPr lang="en-US"/>
          </a:p>
        </p:txBody>
      </p:sp>
      <p:sp>
        <p:nvSpPr>
          <p:cNvPr id="4" name="Footer Placeholder 3"/>
          <p:cNvSpPr>
            <a:spLocks noGrp="1"/>
          </p:cNvSpPr>
          <p:nvPr>
            <p:ph type="ftr" sz="quarter" idx="11"/>
          </p:nvPr>
        </p:nvSpPr>
        <p:spPr>
          <a:xfrm>
            <a:off x="685800" y="6272785"/>
            <a:ext cx="4745736"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8483346" y="6272785"/>
            <a:ext cx="480060" cy="365125"/>
          </a:xfrm>
          <a:prstGeom prst="rect">
            <a:avLst/>
          </a:prstGeom>
        </p:spPr>
        <p:txBody>
          <a:bodyPr/>
          <a:lstStyle/>
          <a:p>
            <a:fld id="{87284F6E-6F1D-415D-9DF1-5B15688B734B}" type="slidenum">
              <a:rPr lang="en-US" smtClean="0"/>
              <a:t>‹#›</a:t>
            </a:fld>
            <a:endParaRPr lang="en-US"/>
          </a:p>
        </p:txBody>
      </p:sp>
    </p:spTree>
    <p:extLst>
      <p:ext uri="{BB962C8B-B14F-4D97-AF65-F5344CB8AC3E}">
        <p14:creationId xmlns:p14="http://schemas.microsoft.com/office/powerpoint/2010/main" val="3715784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992368" y="6272785"/>
            <a:ext cx="2455164" cy="365125"/>
          </a:xfrm>
          <a:prstGeom prst="rect">
            <a:avLst/>
          </a:prstGeom>
        </p:spPr>
        <p:txBody>
          <a:bodyPr/>
          <a:lstStyle/>
          <a:p>
            <a:fld id="{E78A9415-6856-49C3-9C11-93B25B1EBDBE}" type="datetimeFigureOut">
              <a:rPr lang="en-US" smtClean="0"/>
              <a:t>12/3/2019</a:t>
            </a:fld>
            <a:endParaRPr lang="en-US"/>
          </a:p>
        </p:txBody>
      </p:sp>
      <p:sp>
        <p:nvSpPr>
          <p:cNvPr id="3" name="Footer Placeholder 2"/>
          <p:cNvSpPr>
            <a:spLocks noGrp="1"/>
          </p:cNvSpPr>
          <p:nvPr>
            <p:ph type="ftr" sz="quarter" idx="11"/>
          </p:nvPr>
        </p:nvSpPr>
        <p:spPr>
          <a:xfrm>
            <a:off x="685800" y="6272785"/>
            <a:ext cx="4745736"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8483346" y="6272785"/>
            <a:ext cx="480060" cy="365125"/>
          </a:xfrm>
          <a:prstGeom prst="rect">
            <a:avLst/>
          </a:prstGeom>
        </p:spPr>
        <p:txBody>
          <a:bodyPr/>
          <a:lstStyle/>
          <a:p>
            <a:fld id="{87284F6E-6F1D-415D-9DF1-5B15688B734B}" type="slidenum">
              <a:rPr lang="en-US" smtClean="0"/>
              <a:t>‹#›</a:t>
            </a:fld>
            <a:endParaRPr lang="en-US"/>
          </a:p>
        </p:txBody>
      </p:sp>
    </p:spTree>
    <p:extLst>
      <p:ext uri="{BB962C8B-B14F-4D97-AF65-F5344CB8AC3E}">
        <p14:creationId xmlns:p14="http://schemas.microsoft.com/office/powerpoint/2010/main" val="893095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34350" y="1"/>
            <a:ext cx="1009650" cy="6857999"/>
          </a:xfrm>
          <a:prstGeom prst="rect">
            <a:avLst/>
          </a:prstGeom>
          <a:ln/>
        </p:spPr>
        <p:style>
          <a:lnRef idx="1">
            <a:schemeClr val="accent3"/>
          </a:lnRef>
          <a:fillRef idx="3">
            <a:schemeClr val="accent3"/>
          </a:fillRef>
          <a:effectRef idx="2">
            <a:schemeClr val="accent3"/>
          </a:effectRef>
          <a:fontRef idx="minor">
            <a:schemeClr val="lt1"/>
          </a:fontRef>
        </p:style>
      </p:sp>
      <p:sp>
        <p:nvSpPr>
          <p:cNvPr id="2" name="Title 1"/>
          <p:cNvSpPr>
            <a:spLocks noGrp="1"/>
          </p:cNvSpPr>
          <p:nvPr>
            <p:ph type="title"/>
          </p:nvPr>
        </p:nvSpPr>
        <p:spPr>
          <a:xfrm>
            <a:off x="8134350" y="685800"/>
            <a:ext cx="678180" cy="1737360"/>
          </a:xfrm>
        </p:spPr>
        <p:txBody>
          <a:bodyPr anchor="b">
            <a:noAutofit/>
          </a:bodyPr>
          <a:lstStyle>
            <a:lvl1pPr>
              <a:defRPr sz="3200" b="1">
                <a:latin typeface="Tekton Pro" panose="020F06030202080209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628650" y="685800"/>
            <a:ext cx="5033772" cy="5020056"/>
          </a:xfrm>
        </p:spPr>
        <p:txBody>
          <a:bodyPr>
            <a:normAutofit/>
          </a:bodyPr>
          <a:lstStyle>
            <a:lvl1pPr>
              <a:defRPr sz="2400">
                <a:latin typeface="Times New Roman" panose="02020603050405020304" pitchFamily="18" charset="0"/>
                <a:cs typeface="Times New Roman" panose="02020603050405020304" pitchFamily="18" charset="0"/>
              </a:defRPr>
            </a:lvl1pPr>
            <a:lvl2pPr>
              <a:defRPr sz="2400">
                <a:latin typeface="Times New Roman" panose="02020603050405020304" pitchFamily="18" charset="0"/>
                <a:cs typeface="Times New Roman" panose="02020603050405020304" pitchFamily="18" charset="0"/>
              </a:defRPr>
            </a:lvl2pPr>
            <a:lvl3pPr>
              <a:defRPr sz="2400">
                <a:latin typeface="Times New Roman" panose="02020603050405020304" pitchFamily="18" charset="0"/>
                <a:cs typeface="Times New Roman" panose="02020603050405020304" pitchFamily="18" charset="0"/>
              </a:defRPr>
            </a:lvl3pPr>
            <a:lvl4pPr>
              <a:defRPr sz="2400">
                <a:latin typeface="Times New Roman" panose="02020603050405020304" pitchFamily="18" charset="0"/>
                <a:cs typeface="Times New Roman" panose="02020603050405020304" pitchFamily="18" charset="0"/>
              </a:defRPr>
            </a:lvl4pPr>
            <a:lvl5pPr>
              <a:defRPr sz="2400">
                <a:latin typeface="Times New Roman" panose="02020603050405020304" pitchFamily="18" charset="0"/>
                <a:cs typeface="Times New Roman" panose="02020603050405020304" pitchFamily="18" charset="0"/>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134350" y="2423160"/>
            <a:ext cx="678180" cy="3291840"/>
          </a:xfrm>
        </p:spPr>
        <p:txBody>
          <a:bodyPr>
            <a:normAutofit/>
          </a:bodyPr>
          <a:lstStyle>
            <a:lvl1pPr marL="0" indent="0">
              <a:lnSpc>
                <a:spcPct val="100000"/>
              </a:lnSpc>
              <a:spcBef>
                <a:spcPts val="1000"/>
              </a:spcBef>
              <a:buNone/>
              <a:defRPr sz="135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Edit Master text styles</a:t>
            </a:r>
          </a:p>
        </p:txBody>
      </p:sp>
      <p:sp>
        <p:nvSpPr>
          <p:cNvPr id="5" name="Date Placeholder 4"/>
          <p:cNvSpPr>
            <a:spLocks noGrp="1"/>
          </p:cNvSpPr>
          <p:nvPr>
            <p:ph type="dt" sz="half" idx="10"/>
          </p:nvPr>
        </p:nvSpPr>
        <p:spPr>
          <a:xfrm>
            <a:off x="5992368" y="6272785"/>
            <a:ext cx="2455164" cy="365125"/>
          </a:xfrm>
          <a:prstGeom prst="rect">
            <a:avLst/>
          </a:prstGeom>
        </p:spPr>
        <p:txBody>
          <a:bodyPr/>
          <a:lstStyle/>
          <a:p>
            <a:fld id="{E78A9415-6856-49C3-9C11-93B25B1EBDBE}" type="datetimeFigureOut">
              <a:rPr lang="en-US" smtClean="0"/>
              <a:t>12/3/2019</a:t>
            </a:fld>
            <a:endParaRPr lang="en-US"/>
          </a:p>
        </p:txBody>
      </p:sp>
      <p:sp>
        <p:nvSpPr>
          <p:cNvPr id="6" name="Footer Placeholder 5"/>
          <p:cNvSpPr>
            <a:spLocks noGrp="1"/>
          </p:cNvSpPr>
          <p:nvPr>
            <p:ph type="ftr" sz="quarter" idx="11"/>
          </p:nvPr>
        </p:nvSpPr>
        <p:spPr>
          <a:xfrm>
            <a:off x="685800" y="6272785"/>
            <a:ext cx="4745736" cy="365125"/>
          </a:xfrm>
          <a:prstGeom prst="rect">
            <a:avLst/>
          </a:prstGeom>
        </p:spPr>
        <p:txBody>
          <a:bodyPr/>
          <a:lstStyle/>
          <a:p>
            <a:endParaRPr lang="en-US"/>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2">
                <a:duotone>
                  <a:schemeClr val="accent2">
                    <a:shade val="45000"/>
                    <a:satMod val="135000"/>
                  </a:schemeClr>
                  <a:prstClr val="white"/>
                </a:duotone>
                <a:extLst>
                  <a:ext uri="{BEBA8EAE-BF5A-486C-A8C5-ECC9F3942E4B}">
                    <a14:imgProps xmlns:a14="http://schemas.microsoft.com/office/drawing/2010/main">
                      <a14:imgLayer r:embed="rId3">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7" name="Slide Number Placeholder 6"/>
          <p:cNvSpPr>
            <a:spLocks noGrp="1"/>
          </p:cNvSpPr>
          <p:nvPr>
            <p:ph type="sldNum" sz="quarter" idx="12"/>
          </p:nvPr>
        </p:nvSpPr>
        <p:spPr>
          <a:xfrm>
            <a:off x="8483346" y="6272785"/>
            <a:ext cx="480060" cy="365125"/>
          </a:xfrm>
          <a:prstGeom prst="rect">
            <a:avLst/>
          </a:prstGeom>
        </p:spPr>
        <p:txBody>
          <a:bodyPr/>
          <a:lstStyle/>
          <a:p>
            <a:fld id="{87284F6E-6F1D-415D-9DF1-5B15688B734B}" type="slidenum">
              <a:rPr lang="en-US" smtClean="0"/>
              <a:t>‹#›</a:t>
            </a:fld>
            <a:endParaRPr lang="en-US"/>
          </a:p>
        </p:txBody>
      </p:sp>
    </p:spTree>
    <p:extLst>
      <p:ext uri="{BB962C8B-B14F-4D97-AF65-F5344CB8AC3E}">
        <p14:creationId xmlns:p14="http://schemas.microsoft.com/office/powerpoint/2010/main" val="3701818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6227806" y="1"/>
            <a:ext cx="2916194" cy="6857999"/>
          </a:xfrm>
          <a:prstGeom prst="rect">
            <a:avLst/>
          </a:prstGeom>
          <a:ln/>
        </p:spPr>
        <p:style>
          <a:lnRef idx="0">
            <a:schemeClr val="accent3"/>
          </a:lnRef>
          <a:fillRef idx="3">
            <a:schemeClr val="accent3"/>
          </a:fillRef>
          <a:effectRef idx="3">
            <a:schemeClr val="accent3"/>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6227805" cy="6858000"/>
          </a:xfrm>
          <a:solidFill>
            <a:schemeClr val="bg1"/>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5992368" y="6272785"/>
            <a:ext cx="2455164" cy="365125"/>
          </a:xfrm>
          <a:prstGeom prst="rect">
            <a:avLst/>
          </a:prstGeom>
        </p:spPr>
        <p:txBody>
          <a:bodyPr/>
          <a:lstStyle>
            <a:lvl1pPr>
              <a:defRPr>
                <a:solidFill>
                  <a:schemeClr val="accent2">
                    <a:lumMod val="50000"/>
                  </a:schemeClr>
                </a:solidFill>
              </a:defRPr>
            </a:lvl1pPr>
          </a:lstStyle>
          <a:p>
            <a:fld id="{E78A9415-6856-49C3-9C11-93B25B1EBDBE}" type="datetimeFigureOut">
              <a:rPr lang="en-US" smtClean="0"/>
              <a:t>12/3/2019</a:t>
            </a:fld>
            <a:endParaRPr lang="en-US"/>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2">
                <a:duotone>
                  <a:schemeClr val="accent2">
                    <a:shade val="45000"/>
                    <a:satMod val="135000"/>
                  </a:schemeClr>
                  <a:prstClr val="white"/>
                </a:duotone>
                <a:extLst>
                  <a:ext uri="{BEBA8EAE-BF5A-486C-A8C5-ECC9F3942E4B}">
                    <a14:imgProps xmlns:a14="http://schemas.microsoft.com/office/drawing/2010/main">
                      <a14:imgLayer r:embed="rId3">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7" name="Slide Number Placeholder 6"/>
          <p:cNvSpPr>
            <a:spLocks noGrp="1"/>
          </p:cNvSpPr>
          <p:nvPr>
            <p:ph type="sldNum" sz="quarter" idx="12"/>
          </p:nvPr>
        </p:nvSpPr>
        <p:spPr>
          <a:xfrm>
            <a:off x="8483346" y="6272785"/>
            <a:ext cx="480060" cy="365125"/>
          </a:xfrm>
          <a:prstGeom prst="rect">
            <a:avLst/>
          </a:prstGeom>
        </p:spPr>
        <p:txBody>
          <a:bodyPr/>
          <a:lstStyle/>
          <a:p>
            <a:fld id="{87284F6E-6F1D-415D-9DF1-5B15688B734B}" type="slidenum">
              <a:rPr lang="en-US" smtClean="0"/>
              <a:t>‹#›</a:t>
            </a:fld>
            <a:endParaRPr lang="en-US"/>
          </a:p>
        </p:txBody>
      </p:sp>
    </p:spTree>
    <p:extLst>
      <p:ext uri="{BB962C8B-B14F-4D97-AF65-F5344CB8AC3E}">
        <p14:creationId xmlns:p14="http://schemas.microsoft.com/office/powerpoint/2010/main" val="3212491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484632"/>
            <a:ext cx="7772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21408"/>
            <a:ext cx="7772400" cy="405079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02328301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Lst>
  <p:txStyles>
    <p:titleStyle>
      <a:lvl1pPr algn="l" defTabSz="914400" rtl="0" eaLnBrk="1" latinLnBrk="0" hangingPunct="1">
        <a:lnSpc>
          <a:spcPct val="90000"/>
        </a:lnSpc>
        <a:spcBef>
          <a:spcPct val="0"/>
        </a:spcBef>
        <a:buNone/>
        <a:defRPr sz="4200" b="1" kern="1200" cap="none" baseline="0">
          <a:blipFill>
            <a:blip r:embed="rId14">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1.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2.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3.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8.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9.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21.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6.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7.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8.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9.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34.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35.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36.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37.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0.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42.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43.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44.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45.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51.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52.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38.xml"/></Relationships>
</file>

<file path=ppt/slides/_rels/slide53.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39.xml"/></Relationships>
</file>

<file path=ppt/slides/_rels/slide5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0.xml"/></Relationships>
</file>

<file path=ppt/slides/_rels/slide5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1.xml"/></Relationships>
</file>

<file path=ppt/slides/_rels/slide56.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42.xml"/></Relationships>
</file>

<file path=ppt/slides/_rels/slide5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3.xml"/></Relationships>
</file>

<file path=ppt/slides/_rels/slide6.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2.xml"/><Relationship Id="rId1" Type="http://schemas.openxmlformats.org/officeDocument/2006/relationships/tags" Target="../tags/tag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5022" y="4680924"/>
            <a:ext cx="9138978" cy="21770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7AAC5"/>
              </a:solidFill>
            </a:endParaRPr>
          </a:p>
        </p:txBody>
      </p:sp>
      <p:pic>
        <p:nvPicPr>
          <p:cNvPr id="14" name="Picture 2" descr="E:\All in One\ببین و بریز\برای مدرسه تابستونه\P I C O P I C O\عکسهای ایلرنینیگی\Online Evaluation System Prom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2473" y="2844148"/>
            <a:ext cx="4548472" cy="167928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6830945" y="2938451"/>
            <a:ext cx="2313055" cy="646331"/>
          </a:xfrm>
          <a:prstGeom prst="rect">
            <a:avLst/>
          </a:prstGeom>
          <a:noFill/>
        </p:spPr>
        <p:txBody>
          <a:bodyPr wrap="square" rtlCol="0">
            <a:spAutoFit/>
          </a:bodyPr>
          <a:lstStyle/>
          <a:p>
            <a:pPr algn="ctr" rtl="1"/>
            <a:r>
              <a:rPr lang="fa-IR" dirty="0" smtClean="0">
                <a:solidFill>
                  <a:schemeClr val="accent4">
                    <a:lumMod val="75000"/>
                  </a:schemeClr>
                </a:solidFill>
                <a:cs typeface="B Mitra" panose="00000400000000000000" pitchFamily="2" charset="-78"/>
              </a:rPr>
              <a:t>در این قسمت یک عکس مرتبط با درس را </a:t>
            </a:r>
            <a:r>
              <a:rPr lang="en-US" dirty="0" smtClean="0">
                <a:solidFill>
                  <a:schemeClr val="accent4">
                    <a:lumMod val="75000"/>
                  </a:schemeClr>
                </a:solidFill>
                <a:cs typeface="B Mitra" panose="00000400000000000000" pitchFamily="2" charset="-78"/>
              </a:rPr>
              <a:t> </a:t>
            </a:r>
            <a:r>
              <a:rPr lang="fa-IR" dirty="0" smtClean="0">
                <a:solidFill>
                  <a:schemeClr val="accent4">
                    <a:lumMod val="75000"/>
                  </a:schemeClr>
                </a:solidFill>
                <a:cs typeface="B Mitra" panose="00000400000000000000" pitchFamily="2" charset="-78"/>
              </a:rPr>
              <a:t>قرار دهید</a:t>
            </a:r>
            <a:endParaRPr lang="en-US" dirty="0">
              <a:solidFill>
                <a:schemeClr val="accent4">
                  <a:lumMod val="75000"/>
                </a:schemeClr>
              </a:solidFill>
              <a:cs typeface="B Mitra" panose="00000400000000000000" pitchFamily="2" charset="-78"/>
            </a:endParaRPr>
          </a:p>
        </p:txBody>
      </p:sp>
      <p:sp>
        <p:nvSpPr>
          <p:cNvPr id="5" name="Title 4"/>
          <p:cNvSpPr>
            <a:spLocks noGrp="1"/>
          </p:cNvSpPr>
          <p:nvPr>
            <p:ph type="ctrTitle"/>
          </p:nvPr>
        </p:nvSpPr>
        <p:spPr>
          <a:xfrm>
            <a:off x="706326" y="790709"/>
            <a:ext cx="7475220" cy="1796942"/>
          </a:xfrm>
        </p:spPr>
        <p:txBody>
          <a:bodyPr/>
          <a:lstStyle/>
          <a:p>
            <a:pPr algn="ctr"/>
            <a:r>
              <a:rPr lang="en-US" dirty="0" smtClean="0"/>
              <a:t>Course Title</a:t>
            </a:r>
            <a:br>
              <a:rPr lang="en-US" dirty="0" smtClean="0"/>
            </a:br>
            <a:r>
              <a:rPr lang="en-US" sz="2800" dirty="0"/>
              <a:t/>
            </a:r>
            <a:br>
              <a:rPr lang="en-US" sz="2800" dirty="0"/>
            </a:br>
            <a:r>
              <a:rPr lang="en-US" sz="2800" dirty="0" err="1" smtClean="0"/>
              <a:t>Title</a:t>
            </a:r>
            <a:r>
              <a:rPr lang="en-US" sz="2800" dirty="0" smtClean="0"/>
              <a:t> of </a:t>
            </a:r>
            <a:r>
              <a:rPr lang="en-US" sz="2800" dirty="0"/>
              <a:t>the Session </a:t>
            </a:r>
            <a:endParaRPr lang="en-US" dirty="0"/>
          </a:p>
        </p:txBody>
      </p:sp>
      <p:sp>
        <p:nvSpPr>
          <p:cNvPr id="6" name="Subtitle 5"/>
          <p:cNvSpPr>
            <a:spLocks noGrp="1"/>
          </p:cNvSpPr>
          <p:nvPr>
            <p:ph type="subTitle" idx="1"/>
          </p:nvPr>
        </p:nvSpPr>
        <p:spPr>
          <a:xfrm>
            <a:off x="308008" y="4874237"/>
            <a:ext cx="8527983" cy="1872114"/>
          </a:xfrm>
        </p:spPr>
        <p:txBody>
          <a:bodyPr>
            <a:noAutofit/>
          </a:bodyPr>
          <a:lstStyle/>
          <a:p>
            <a:pPr algn="ctr">
              <a:spcBef>
                <a:spcPts val="500"/>
              </a:spcBef>
              <a:spcAft>
                <a:spcPts val="500"/>
              </a:spcAft>
            </a:pPr>
            <a:r>
              <a:rPr lang="en-US" sz="1600" dirty="0">
                <a:ln/>
                <a:solidFill>
                  <a:schemeClr val="accent3">
                    <a:lumMod val="50000"/>
                  </a:schemeClr>
                </a:solidFill>
                <a:effectLst>
                  <a:outerShdw blurRad="38100" dist="19050" dir="2700000" algn="tl" rotWithShape="0">
                    <a:schemeClr val="dk1">
                      <a:lumMod val="50000"/>
                      <a:alpha val="40000"/>
                    </a:schemeClr>
                  </a:outerShdw>
                </a:effectLst>
              </a:rPr>
              <a:t>Lecturer's Name and Surname</a:t>
            </a:r>
          </a:p>
          <a:p>
            <a:pPr algn="ctr">
              <a:spcBef>
                <a:spcPts val="500"/>
              </a:spcBef>
              <a:spcAft>
                <a:spcPts val="500"/>
              </a:spcAft>
            </a:pPr>
            <a:r>
              <a:rPr lang="en-US" sz="1600" dirty="0">
                <a:ln/>
                <a:solidFill>
                  <a:schemeClr val="accent3">
                    <a:lumMod val="50000"/>
                  </a:schemeClr>
                </a:solidFill>
                <a:effectLst>
                  <a:outerShdw blurRad="38100" dist="19050" dir="2700000" algn="tl" rotWithShape="0">
                    <a:schemeClr val="dk1">
                      <a:lumMod val="50000"/>
                      <a:alpha val="40000"/>
                    </a:schemeClr>
                  </a:outerShdw>
                </a:effectLst>
              </a:rPr>
              <a:t>Field of Study (Academic Discipline)</a:t>
            </a:r>
          </a:p>
          <a:p>
            <a:pPr algn="ctr">
              <a:spcBef>
                <a:spcPts val="500"/>
              </a:spcBef>
              <a:spcAft>
                <a:spcPts val="500"/>
              </a:spcAft>
            </a:pPr>
            <a:r>
              <a:rPr lang="en-US" sz="1600" dirty="0">
                <a:ln/>
                <a:solidFill>
                  <a:schemeClr val="accent3">
                    <a:lumMod val="50000"/>
                  </a:schemeClr>
                </a:solidFill>
                <a:effectLst>
                  <a:outerShdw blurRad="38100" dist="19050" dir="2700000" algn="tl" rotWithShape="0">
                    <a:schemeClr val="dk1">
                      <a:lumMod val="50000"/>
                      <a:alpha val="40000"/>
                    </a:schemeClr>
                  </a:outerShdw>
                </a:effectLst>
              </a:rPr>
              <a:t>Academic Rank and Department</a:t>
            </a:r>
          </a:p>
          <a:p>
            <a:pPr>
              <a:spcBef>
                <a:spcPts val="500"/>
              </a:spcBef>
              <a:spcAft>
                <a:spcPts val="500"/>
              </a:spcAft>
            </a:pPr>
            <a:r>
              <a:rPr lang="en-US" sz="1600" dirty="0">
                <a:ln/>
                <a:solidFill>
                  <a:schemeClr val="accent3">
                    <a:lumMod val="50000"/>
                  </a:schemeClr>
                </a:solidFill>
                <a:effectLst>
                  <a:outerShdw blurRad="38100" dist="19050" dir="2700000" algn="tl" rotWithShape="0">
                    <a:schemeClr val="dk1">
                      <a:lumMod val="50000"/>
                      <a:alpha val="40000"/>
                    </a:schemeClr>
                  </a:outerShdw>
                </a:effectLst>
              </a:rPr>
              <a:t>In Collaboration with Virtual School, </a:t>
            </a:r>
            <a:r>
              <a:rPr lang="en-US" sz="1600" dirty="0" smtClean="0">
                <a:ln/>
                <a:solidFill>
                  <a:schemeClr val="accent3">
                    <a:lumMod val="50000"/>
                  </a:schemeClr>
                </a:solidFill>
                <a:effectLst>
                  <a:outerShdw blurRad="38100" dist="19050" dir="2700000" algn="tl" rotWithShape="0">
                    <a:schemeClr val="dk1">
                      <a:lumMod val="50000"/>
                      <a:alpha val="40000"/>
                    </a:schemeClr>
                  </a:outerShdw>
                </a:effectLst>
              </a:rPr>
              <a:t>Center of Excellence for </a:t>
            </a:r>
            <a:r>
              <a:rPr lang="en-US" sz="1600" dirty="0">
                <a:ln/>
                <a:solidFill>
                  <a:schemeClr val="accent3">
                    <a:lumMod val="50000"/>
                  </a:schemeClr>
                </a:solidFill>
                <a:effectLst>
                  <a:outerShdw blurRad="38100" dist="19050" dir="2700000" algn="tl" rotWithShape="0">
                    <a:schemeClr val="dk1">
                      <a:lumMod val="50000"/>
                      <a:alpha val="40000"/>
                    </a:schemeClr>
                  </a:outerShdw>
                </a:effectLst>
              </a:rPr>
              <a:t>E-Learning</a:t>
            </a:r>
          </a:p>
          <a:p>
            <a:pPr algn="ctr">
              <a:spcBef>
                <a:spcPts val="500"/>
              </a:spcBef>
              <a:spcAft>
                <a:spcPts val="500"/>
              </a:spcAft>
            </a:pPr>
            <a:r>
              <a:rPr lang="en-US" sz="1600" dirty="0" smtClean="0">
                <a:ln/>
                <a:solidFill>
                  <a:schemeClr val="accent3">
                    <a:lumMod val="50000"/>
                  </a:schemeClr>
                </a:solidFill>
                <a:effectLst>
                  <a:outerShdw blurRad="38100" dist="19050" dir="2700000" algn="tl" rotWithShape="0">
                    <a:schemeClr val="dk1">
                      <a:lumMod val="50000"/>
                      <a:alpha val="40000"/>
                    </a:schemeClr>
                  </a:outerShdw>
                </a:effectLst>
              </a:rPr>
              <a:t>Vice-Chancellery </a:t>
            </a:r>
            <a:r>
              <a:rPr lang="en-US" sz="1600" dirty="0">
                <a:ln/>
                <a:solidFill>
                  <a:schemeClr val="accent3">
                    <a:lumMod val="50000"/>
                  </a:schemeClr>
                </a:solidFill>
                <a:effectLst>
                  <a:outerShdw blurRad="38100" dist="19050" dir="2700000" algn="tl" rotWithShape="0">
                    <a:schemeClr val="dk1">
                      <a:lumMod val="50000"/>
                      <a:alpha val="40000"/>
                    </a:schemeClr>
                  </a:outerShdw>
                </a:effectLst>
              </a:rPr>
              <a:t>for Education, Shiraz University of Medical </a:t>
            </a:r>
            <a:r>
              <a:rPr lang="en-US" sz="1600" dirty="0" smtClean="0">
                <a:ln/>
                <a:solidFill>
                  <a:schemeClr val="accent3">
                    <a:lumMod val="50000"/>
                  </a:schemeClr>
                </a:solidFill>
                <a:effectLst>
                  <a:outerShdw blurRad="38100" dist="19050" dir="2700000" algn="tl" rotWithShape="0">
                    <a:schemeClr val="dk1">
                      <a:lumMod val="50000"/>
                      <a:alpha val="40000"/>
                    </a:schemeClr>
                  </a:outerShdw>
                </a:effectLst>
              </a:rPr>
              <a:t>Sciences</a:t>
            </a:r>
            <a:endParaRPr lang="en-US" sz="1600" dirty="0">
              <a:ln/>
              <a:solidFill>
                <a:schemeClr val="accent3">
                  <a:lumMod val="50000"/>
                </a:schemeClr>
              </a:solidFill>
              <a:effectLst>
                <a:outerShdw blurRad="38100" dist="19050" dir="2700000" algn="tl" rotWithShape="0">
                  <a:schemeClr val="dk1">
                    <a:lumMod val="50000"/>
                    <a:alpha val="40000"/>
                  </a:schemeClr>
                </a:outerShdw>
              </a:effectLst>
            </a:endParaRPr>
          </a:p>
        </p:txBody>
      </p:sp>
    </p:spTree>
    <p:custDataLst>
      <p:tags r:id="rId1"/>
    </p:custDataLst>
    <p:extLst>
      <p:ext uri="{BB962C8B-B14F-4D97-AF65-F5344CB8AC3E}">
        <p14:creationId xmlns:p14="http://schemas.microsoft.com/office/powerpoint/2010/main" val="21900502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964" y="100585"/>
            <a:ext cx="8591446" cy="659927"/>
          </a:xfrm>
        </p:spPr>
        <p:txBody>
          <a:bodyPr>
            <a:normAutofit/>
          </a:bodyPr>
          <a:lstStyle/>
          <a:p>
            <a:r>
              <a:rPr lang="en-US" sz="3200" dirty="0">
                <a:cs typeface="B Titr" panose="00000700000000000000" pitchFamily="2" charset="-78"/>
              </a:rPr>
              <a:t>1-2. Title of the second subtopic</a:t>
            </a:r>
          </a:p>
        </p:txBody>
      </p:sp>
      <p:sp>
        <p:nvSpPr>
          <p:cNvPr id="4099" name="Espace réservé du contenu 2"/>
          <p:cNvSpPr>
            <a:spLocks noGrp="1"/>
          </p:cNvSpPr>
          <p:nvPr>
            <p:ph idx="1"/>
          </p:nvPr>
        </p:nvSpPr>
        <p:spPr/>
        <p:txBody>
          <a:bodyPr/>
          <a:lstStyle/>
          <a:p>
            <a:pPr lvl="1" rtl="1"/>
            <a:endParaRPr lang="fa-IR" sz="2400" dirty="0" smtClean="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37600830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cs typeface="B Titr" panose="00000700000000000000" pitchFamily="2" charset="-78"/>
              </a:rPr>
              <a:t>1-3. Title of the third subtopic</a:t>
            </a:r>
          </a:p>
        </p:txBody>
      </p:sp>
      <p:sp>
        <p:nvSpPr>
          <p:cNvPr id="4099" name="Espace réservé du contenu 2"/>
          <p:cNvSpPr>
            <a:spLocks noGrp="1"/>
          </p:cNvSpPr>
          <p:nvPr>
            <p:ph idx="1"/>
          </p:nvPr>
        </p:nvSpPr>
        <p:spPr/>
        <p:txBody>
          <a:bodyPr/>
          <a:lstStyle/>
          <a:p>
            <a:pPr lvl="1" rtl="1"/>
            <a:endParaRPr lang="fa-IR" sz="2400" dirty="0" smtClean="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14845624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cs typeface="B Titr" panose="00000700000000000000" pitchFamily="2" charset="-78"/>
              </a:rPr>
              <a:t>1-4. Title of the fourth subtopic</a:t>
            </a:r>
          </a:p>
        </p:txBody>
      </p:sp>
      <p:sp>
        <p:nvSpPr>
          <p:cNvPr id="4099" name="Espace réservé du contenu 2"/>
          <p:cNvSpPr>
            <a:spLocks noGrp="1"/>
          </p:cNvSpPr>
          <p:nvPr>
            <p:ph idx="1"/>
          </p:nvPr>
        </p:nvSpPr>
        <p:spPr/>
        <p:txBody>
          <a:bodyPr/>
          <a:lstStyle/>
          <a:p>
            <a:pPr lvl="1" rtl="1"/>
            <a:endParaRPr lang="fa-IR" sz="2400" dirty="0" smtClean="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18655336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cs typeface="B Titr" panose="00000700000000000000" pitchFamily="2" charset="-78"/>
              </a:rPr>
              <a:t>1-5. Title of the fifth subtopic</a:t>
            </a:r>
          </a:p>
        </p:txBody>
      </p:sp>
      <p:sp>
        <p:nvSpPr>
          <p:cNvPr id="4099" name="Espace réservé du contenu 2"/>
          <p:cNvSpPr>
            <a:spLocks noGrp="1"/>
          </p:cNvSpPr>
          <p:nvPr>
            <p:ph idx="1"/>
          </p:nvPr>
        </p:nvSpPr>
        <p:spPr/>
        <p:txBody>
          <a:bodyPr/>
          <a:lstStyle/>
          <a:p>
            <a:pPr lvl="1" rtl="1"/>
            <a:endParaRPr lang="fa-IR" sz="2400" dirty="0" smtClean="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13607604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p:txBody>
          <a:bodyPr>
            <a:noAutofit/>
          </a:bodyPr>
          <a:lstStyle/>
          <a:p>
            <a:r>
              <a:rPr lang="en-US" sz="3200" dirty="0">
                <a:cs typeface="B Titr" panose="00000700000000000000" pitchFamily="2" charset="-78"/>
              </a:rPr>
              <a:t>Self-Assessment</a:t>
            </a:r>
            <a:endParaRPr lang="fr-CA" sz="3200" dirty="0">
              <a:cs typeface="B Titr" panose="00000700000000000000" pitchFamily="2" charset="-78"/>
            </a:endParaRPr>
          </a:p>
        </p:txBody>
      </p:sp>
      <p:sp>
        <p:nvSpPr>
          <p:cNvPr id="4099" name="Espace réservé du contenu 2"/>
          <p:cNvSpPr>
            <a:spLocks noGrp="1"/>
          </p:cNvSpPr>
          <p:nvPr>
            <p:ph idx="1"/>
          </p:nvPr>
        </p:nvSpPr>
        <p:spPr>
          <a:xfrm>
            <a:off x="466739" y="1173479"/>
            <a:ext cx="8280219" cy="5181601"/>
          </a:xfrm>
        </p:spPr>
        <p:txBody>
          <a:bodyPr/>
          <a:lstStyle/>
          <a:p>
            <a:pPr lvl="1"/>
            <a:endParaRPr lang="fa-IR" sz="2400" dirty="0" smtClean="0"/>
          </a:p>
          <a:p>
            <a:pPr marL="274320" lvl="1" indent="0" algn="ctr" rtl="1">
              <a:buNone/>
            </a:pPr>
            <a:r>
              <a:rPr lang="fa-IR" dirty="0">
                <a:cs typeface="B Mitra" panose="00000400000000000000" pitchFamily="2" charset="-78"/>
              </a:rPr>
              <a:t>لطفا 5 سوال چهار گزینه ای برای این قطعه طراحی نمایید.</a:t>
            </a:r>
          </a:p>
          <a:p>
            <a:pPr marL="274320" lvl="1" indent="0" algn="r" rtl="1">
              <a:buNone/>
            </a:pPr>
            <a:endParaRPr lang="fa-IR" dirty="0">
              <a:cs typeface="B Mitra" panose="00000400000000000000" pitchFamily="2" charset="-78"/>
            </a:endParaRPr>
          </a:p>
          <a:p>
            <a:pPr marL="0" lvl="1" indent="0" algn="ctr" rtl="1">
              <a:buNone/>
            </a:pPr>
            <a:r>
              <a:rPr lang="fa-IR" dirty="0">
                <a:cs typeface="B Mitra" panose="00000400000000000000" pitchFamily="2" charset="-78"/>
              </a:rPr>
              <a:t>نکته: آزمون ها بایستی با نرم افزار انتخابی شما</a:t>
            </a:r>
            <a:br>
              <a:rPr lang="fa-IR" dirty="0">
                <a:cs typeface="B Mitra" panose="00000400000000000000" pitchFamily="2" charset="-78"/>
              </a:rPr>
            </a:br>
            <a:r>
              <a:rPr lang="fa-IR" dirty="0">
                <a:cs typeface="B Mitra" panose="00000400000000000000" pitchFamily="2" charset="-78"/>
              </a:rPr>
              <a:t> </a:t>
            </a:r>
            <a:r>
              <a:rPr lang="en-US" dirty="0">
                <a:cs typeface="B Mitra" panose="00000400000000000000" pitchFamily="2" charset="-78"/>
              </a:rPr>
              <a:t>Articulate Studio</a:t>
            </a:r>
            <a:r>
              <a:rPr lang="fa-IR" dirty="0">
                <a:cs typeface="B Mitra" panose="00000400000000000000" pitchFamily="2" charset="-78"/>
              </a:rPr>
              <a:t> استوری لاین یا </a:t>
            </a:r>
            <a:r>
              <a:rPr lang="en-US" dirty="0">
                <a:cs typeface="B Mitra" panose="00000400000000000000" pitchFamily="2" charset="-78"/>
              </a:rPr>
              <a:t>Ispring</a:t>
            </a:r>
            <a:r>
              <a:rPr lang="fa-IR" dirty="0">
                <a:cs typeface="B Mitra" panose="00000400000000000000" pitchFamily="2" charset="-78"/>
              </a:rPr>
              <a:t> </a:t>
            </a:r>
            <a:br>
              <a:rPr lang="fa-IR" dirty="0">
                <a:cs typeface="B Mitra" panose="00000400000000000000" pitchFamily="2" charset="-78"/>
              </a:rPr>
            </a:br>
            <a:r>
              <a:rPr lang="fa-IR" dirty="0">
                <a:cs typeface="B Mitra" panose="00000400000000000000" pitchFamily="2" charset="-78"/>
              </a:rPr>
              <a:t>(در قسمت </a:t>
            </a:r>
            <a:r>
              <a:rPr lang="en-US" dirty="0" err="1">
                <a:cs typeface="B Mitra" panose="00000400000000000000" pitchFamily="2" charset="-78"/>
              </a:rPr>
              <a:t>Quizmaker</a:t>
            </a:r>
            <a:r>
              <a:rPr lang="fa-IR" dirty="0">
                <a:cs typeface="B Mitra" panose="00000400000000000000" pitchFamily="2" charset="-78"/>
              </a:rPr>
              <a:t>) طراحی شوند</a:t>
            </a:r>
            <a:r>
              <a:rPr lang="fa-IR" dirty="0" smtClean="0">
                <a:cs typeface="B Mitra" panose="00000400000000000000" pitchFamily="2" charset="-78"/>
              </a:rPr>
              <a:t>.</a:t>
            </a:r>
          </a:p>
          <a:p>
            <a:pPr marL="0" lvl="1" indent="0" algn="ctr" rtl="1">
              <a:buNone/>
            </a:pPr>
            <a:endParaRPr lang="fa-IR" dirty="0">
              <a:cs typeface="B Mitra" panose="00000400000000000000" pitchFamily="2" charset="-78"/>
            </a:endParaRPr>
          </a:p>
          <a:p>
            <a:pPr marL="0" lvl="1" indent="0" algn="ctr" rtl="1">
              <a:buNone/>
            </a:pPr>
            <a:r>
              <a:rPr lang="fa-IR" dirty="0" smtClean="0">
                <a:cs typeface="B Mitra" panose="00000400000000000000" pitchFamily="2" charset="-78"/>
              </a:rPr>
              <a:t>لطفا برای ارائه درس در سامانه آرمان فقط سوال چهار گزینه ای طرح شود</a:t>
            </a:r>
            <a:endParaRPr lang="en-US" dirty="0">
              <a:cs typeface="B Mitra" panose="00000400000000000000" pitchFamily="2" charset="-78"/>
            </a:endParaRPr>
          </a:p>
          <a:p>
            <a:pPr lvl="1" algn="r" rtl="1"/>
            <a:endParaRPr lang="fa-IR" dirty="0">
              <a:cs typeface="B Mitra" panose="00000400000000000000" pitchFamily="2" charset="-78"/>
            </a:endParaRPr>
          </a:p>
          <a:p>
            <a:pPr lvl="1"/>
            <a:endParaRPr lang="fa-IR" sz="2400" dirty="0" smtClean="0"/>
          </a:p>
          <a:p>
            <a:endParaRPr lang="fa-IR" dirty="0" smtClean="0"/>
          </a:p>
          <a:p>
            <a:endParaRPr lang="fr-CA" dirty="0" smtClean="0"/>
          </a:p>
        </p:txBody>
      </p:sp>
    </p:spTree>
    <p:custDataLst>
      <p:tags r:id="rId1"/>
    </p:custDataLst>
    <p:extLst>
      <p:ext uri="{BB962C8B-B14F-4D97-AF65-F5344CB8AC3E}">
        <p14:creationId xmlns:p14="http://schemas.microsoft.com/office/powerpoint/2010/main" val="73236528"/>
      </p:ext>
    </p:extLst>
  </p:cSld>
  <p:clrMapOvr>
    <a:masterClrMapping/>
  </p:clrMapOvr>
  <p:transition>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chemeClr val="accent3">
                    <a:lumMod val="50000"/>
                  </a:schemeClr>
                </a:solidFill>
              </a:rPr>
              <a:t>2. </a:t>
            </a:r>
            <a:r>
              <a:rPr lang="en-US" dirty="0">
                <a:solidFill>
                  <a:schemeClr val="accent3">
                    <a:lumMod val="50000"/>
                  </a:schemeClr>
                </a:solidFill>
              </a:rPr>
              <a:t>SCO Title (Topic </a:t>
            </a:r>
            <a:r>
              <a:rPr lang="en-US" dirty="0" smtClean="0">
                <a:solidFill>
                  <a:schemeClr val="accent3">
                    <a:lumMod val="50000"/>
                  </a:schemeClr>
                </a:solidFill>
              </a:rPr>
              <a:t>2)</a:t>
            </a:r>
            <a:endParaRPr lang="en-US" dirty="0">
              <a:solidFill>
                <a:schemeClr val="accent3">
                  <a:lumMod val="50000"/>
                </a:schemeClr>
              </a:solidFill>
            </a:endParaRPr>
          </a:p>
        </p:txBody>
      </p:sp>
    </p:spTree>
    <p:extLst>
      <p:ext uri="{BB962C8B-B14F-4D97-AF65-F5344CB8AC3E}">
        <p14:creationId xmlns:p14="http://schemas.microsoft.com/office/powerpoint/2010/main" val="19500456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cs typeface="Times New Roman" panose="02020603050405020304" pitchFamily="18" charset="0"/>
              </a:rPr>
              <a:t>Learning Objectives</a:t>
            </a:r>
          </a:p>
        </p:txBody>
      </p:sp>
      <p:sp>
        <p:nvSpPr>
          <p:cNvPr id="5" name="Rectangle 4"/>
          <p:cNvSpPr/>
          <p:nvPr/>
        </p:nvSpPr>
        <p:spPr>
          <a:xfrm>
            <a:off x="755583" y="5768471"/>
            <a:ext cx="7069755" cy="424732"/>
          </a:xfrm>
          <a:prstGeom prst="rect">
            <a:avLst/>
          </a:prstGeom>
        </p:spPr>
        <p:txBody>
          <a:bodyPr wrap="square">
            <a:spAutoFit/>
          </a:bodyPr>
          <a:lstStyle/>
          <a:p>
            <a:pPr marL="119062" lvl="0" algn="ctr" rtl="1">
              <a:lnSpc>
                <a:spcPct val="120000"/>
              </a:lnSpc>
              <a:spcBef>
                <a:spcPts val="600"/>
              </a:spcBef>
              <a:spcAft>
                <a:spcPts val="600"/>
              </a:spcAft>
            </a:pPr>
            <a:r>
              <a:rPr lang="fa-IR" dirty="0">
                <a:ln w="50800"/>
                <a:solidFill>
                  <a:srgbClr val="FF0000"/>
                </a:solidFill>
                <a:cs typeface="B Mitra" panose="00000400000000000000" pitchFamily="2" charset="-78"/>
              </a:rPr>
              <a:t>در این بخش </a:t>
            </a:r>
            <a:r>
              <a:rPr lang="fa-IR" dirty="0" smtClean="0">
                <a:ln w="50800"/>
                <a:solidFill>
                  <a:srgbClr val="FF0000"/>
                </a:solidFill>
                <a:cs typeface="B Mitra" panose="00000400000000000000" pitchFamily="2" charset="-78"/>
              </a:rPr>
              <a:t>اهداف آموزشی هر گفتار یا عنوان اصلی را بیان نمایید</a:t>
            </a:r>
            <a:endParaRPr lang="fa-IR" dirty="0">
              <a:ln w="50800"/>
              <a:solidFill>
                <a:srgbClr val="FF0000"/>
              </a:solidFill>
              <a:cs typeface="B Mitra" panose="00000400000000000000" pitchFamily="2" charset="-78"/>
            </a:endParaRPr>
          </a:p>
        </p:txBody>
      </p:sp>
      <p:sp>
        <p:nvSpPr>
          <p:cNvPr id="3" name="Rectangle 2"/>
          <p:cNvSpPr/>
          <p:nvPr/>
        </p:nvSpPr>
        <p:spPr>
          <a:xfrm>
            <a:off x="471638" y="1421414"/>
            <a:ext cx="8383604" cy="4241161"/>
          </a:xfrm>
          <a:prstGeom prst="rect">
            <a:avLst/>
          </a:prstGeom>
        </p:spPr>
        <p:txBody>
          <a:bodyPr wrap="square">
            <a:spAutoFit/>
          </a:bodyPr>
          <a:lstStyle/>
          <a:p>
            <a:pPr>
              <a:lnSpc>
                <a:spcPct val="120000"/>
              </a:lnSpc>
              <a:spcBef>
                <a:spcPts val="600"/>
              </a:spcBef>
              <a:spcAft>
                <a:spcPts val="1200"/>
              </a:spcAft>
              <a:buClr>
                <a:schemeClr val="accent2"/>
              </a:buClr>
              <a:buSzPct val="85000"/>
            </a:pPr>
            <a:r>
              <a:rPr lang="en-US" sz="2400" b="1" dirty="0">
                <a:ln w="50800"/>
                <a:solidFill>
                  <a:srgbClr val="008080"/>
                </a:solidFill>
                <a:latin typeface="Times New Roman" panose="02020603050405020304" pitchFamily="18" charset="0"/>
                <a:cs typeface="Times New Roman" panose="02020603050405020304" pitchFamily="18" charset="0"/>
              </a:rPr>
              <a:t>By the end of this section, learners are expected to:</a:t>
            </a:r>
          </a:p>
          <a:p>
            <a:pPr marL="461963" indent="-288925" defTabSz="914400">
              <a:lnSpc>
                <a:spcPct val="135000"/>
              </a:lnSpc>
              <a:spcBef>
                <a:spcPts val="600"/>
              </a:spcBef>
              <a:spcAft>
                <a:spcPts val="600"/>
              </a:spcAft>
              <a:buBlip>
                <a:blip r:embed="rId2"/>
              </a:buBlip>
            </a:pPr>
            <a:r>
              <a:rPr lang="en-US" sz="2200" dirty="0" smtClean="0">
                <a:ln w="5080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endParaRPr>
          </a:p>
          <a:p>
            <a:pPr marL="461963" indent="-288925" defTabSz="914400">
              <a:lnSpc>
                <a:spcPct val="135000"/>
              </a:lnSpc>
              <a:spcBef>
                <a:spcPts val="600"/>
              </a:spcBef>
              <a:spcAft>
                <a:spcPts val="600"/>
              </a:spcAft>
              <a:buBlip>
                <a:blip r:embed="rId2"/>
              </a:buBlip>
            </a:pPr>
            <a:r>
              <a:rPr lang="en-US" sz="2200" dirty="0" smtClean="0">
                <a:ln w="5080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endParaRPr>
          </a:p>
          <a:p>
            <a:pPr marL="461963" indent="-288925" defTabSz="914400">
              <a:lnSpc>
                <a:spcPct val="135000"/>
              </a:lnSpc>
              <a:spcBef>
                <a:spcPts val="600"/>
              </a:spcBef>
              <a:spcAft>
                <a:spcPts val="600"/>
              </a:spcAft>
              <a:buBlip>
                <a:blip r:embed="rId2"/>
              </a:buBlip>
            </a:pPr>
            <a:r>
              <a:rPr lang="en-US" sz="2200" dirty="0" smtClean="0">
                <a:ln w="5080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endParaRPr>
          </a:p>
          <a:p>
            <a:pPr marL="461963" indent="-288925" defTabSz="914400">
              <a:lnSpc>
                <a:spcPct val="135000"/>
              </a:lnSpc>
              <a:spcBef>
                <a:spcPts val="600"/>
              </a:spcBef>
              <a:spcAft>
                <a:spcPts val="600"/>
              </a:spcAft>
              <a:buBlip>
                <a:blip r:embed="rId2"/>
              </a:buBlip>
            </a:pPr>
            <a:r>
              <a:rPr lang="en-US" sz="2200" dirty="0" smtClean="0">
                <a:ln w="5080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endParaRPr>
          </a:p>
          <a:p>
            <a:pPr marL="461963" indent="-288925" defTabSz="914400">
              <a:lnSpc>
                <a:spcPct val="135000"/>
              </a:lnSpc>
              <a:spcBef>
                <a:spcPts val="600"/>
              </a:spcBef>
              <a:spcAft>
                <a:spcPts val="600"/>
              </a:spcAft>
              <a:buBlip>
                <a:blip r:embed="rId2"/>
              </a:buBlip>
            </a:pPr>
            <a:r>
              <a:rPr lang="en-US" sz="2200" dirty="0" smtClean="0">
                <a:ln w="5080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endParaRPr>
          </a:p>
          <a:p>
            <a:pPr marL="173038" defTabSz="914400">
              <a:lnSpc>
                <a:spcPct val="150000"/>
              </a:lnSpc>
              <a:spcBef>
                <a:spcPts val="600"/>
              </a:spcBef>
              <a:spcAft>
                <a:spcPts val="600"/>
              </a:spcAft>
            </a:pPr>
            <a:endParaRPr lang="en-US" sz="1900" dirty="0">
              <a:ln w="5080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08584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smtClean="0">
                <a:cs typeface="Times New Roman" panose="02020603050405020304" pitchFamily="18" charset="0"/>
              </a:rPr>
              <a:t>2-1</a:t>
            </a:r>
            <a:r>
              <a:rPr lang="en-US" sz="3200" dirty="0">
                <a:cs typeface="Times New Roman" panose="02020603050405020304" pitchFamily="18" charset="0"/>
              </a:rPr>
              <a:t>. Title of the first subtopic</a:t>
            </a:r>
          </a:p>
        </p:txBody>
      </p:sp>
      <p:sp>
        <p:nvSpPr>
          <p:cNvPr id="4099" name="Espace réservé du contenu 2"/>
          <p:cNvSpPr>
            <a:spLocks noGrp="1"/>
          </p:cNvSpPr>
          <p:nvPr>
            <p:ph idx="1"/>
          </p:nvPr>
        </p:nvSpPr>
        <p:spPr/>
        <p:txBody>
          <a:bodyPr/>
          <a:lstStyle/>
          <a:p>
            <a:pPr lvl="1" rtl="1"/>
            <a:endParaRPr lang="fa-IR" sz="2400" dirty="0" smtClean="0"/>
          </a:p>
          <a:p>
            <a:pPr marL="461963" lvl="1" indent="-288925">
              <a:lnSpc>
                <a:spcPct val="135000"/>
              </a:lnSpc>
              <a:spcBef>
                <a:spcPts val="600"/>
              </a:spcBef>
              <a:spcAft>
                <a:spcPts val="600"/>
              </a:spcAft>
              <a:buBlip>
                <a:blip r:embed="rId3"/>
              </a:buBlip>
            </a:pPr>
            <a:r>
              <a:rPr lang="fa-IR" sz="2300" dirty="0" smtClean="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smtClean="0">
                <a:ln w="50800"/>
                <a:solidFill>
                  <a:schemeClr val="tx1">
                    <a:lumMod val="95000"/>
                    <a:lumOff val="5000"/>
                  </a:schemeClr>
                </a:solidFill>
              </a:rPr>
              <a:t>copy</a:t>
            </a:r>
            <a:r>
              <a:rPr lang="fa-IR" sz="2300" dirty="0" smtClean="0">
                <a:ln w="50800"/>
                <a:solidFill>
                  <a:schemeClr val="tx1">
                    <a:lumMod val="95000"/>
                    <a:lumOff val="5000"/>
                  </a:schemeClr>
                </a:solidFill>
              </a:rPr>
              <a:t> و</a:t>
            </a:r>
            <a:r>
              <a:rPr lang="en-US" sz="2300" dirty="0" smtClean="0">
                <a:ln w="50800"/>
                <a:solidFill>
                  <a:schemeClr val="tx1">
                    <a:lumMod val="95000"/>
                    <a:lumOff val="5000"/>
                  </a:schemeClr>
                </a:solidFill>
              </a:rPr>
              <a:t>paste </a:t>
            </a:r>
            <a:r>
              <a:rPr lang="fa-IR" sz="2300" dirty="0" smtClean="0">
                <a:ln w="50800"/>
                <a:solidFill>
                  <a:schemeClr val="tx1">
                    <a:lumMod val="95000"/>
                    <a:lumOff val="5000"/>
                  </a:schemeClr>
                </a:solidFill>
              </a:rPr>
              <a:t> کردن، گزینه </a:t>
            </a:r>
            <a:r>
              <a:rPr lang="en-US" sz="2300" dirty="0" smtClean="0">
                <a:ln w="50800"/>
                <a:solidFill>
                  <a:schemeClr val="tx1">
                    <a:lumMod val="95000"/>
                    <a:lumOff val="5000"/>
                  </a:schemeClr>
                </a:solidFill>
              </a:rPr>
              <a:t>keep text only</a:t>
            </a:r>
            <a:r>
              <a:rPr lang="fa-IR" sz="2300" dirty="0" smtClean="0">
                <a:ln w="50800"/>
                <a:solidFill>
                  <a:schemeClr val="tx1">
                    <a:lumMod val="95000"/>
                    <a:lumOff val="5000"/>
                  </a:schemeClr>
                </a:solidFill>
              </a:rPr>
              <a:t> را انتخاب نمایید. </a:t>
            </a:r>
            <a:endParaRPr lang="fa-IR" sz="2300" dirty="0">
              <a:ln w="50800"/>
              <a:solidFill>
                <a:schemeClr val="tx1">
                  <a:lumMod val="95000"/>
                  <a:lumOff val="5000"/>
                </a:schemeClr>
              </a:solidFill>
            </a:endParaRPr>
          </a:p>
        </p:txBody>
      </p:sp>
    </p:spTree>
    <p:custDataLst>
      <p:tags r:id="rId1"/>
    </p:custDataLst>
    <p:extLst>
      <p:ext uri="{BB962C8B-B14F-4D97-AF65-F5344CB8AC3E}">
        <p14:creationId xmlns:p14="http://schemas.microsoft.com/office/powerpoint/2010/main" val="26803552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964" y="100585"/>
            <a:ext cx="8591446" cy="659927"/>
          </a:xfrm>
        </p:spPr>
        <p:txBody>
          <a:bodyPr>
            <a:normAutofit/>
          </a:bodyPr>
          <a:lstStyle/>
          <a:p>
            <a:r>
              <a:rPr lang="en-US" sz="3200" dirty="0" smtClean="0">
                <a:cs typeface="B Titr" panose="00000700000000000000" pitchFamily="2" charset="-78"/>
              </a:rPr>
              <a:t>2-2</a:t>
            </a:r>
            <a:r>
              <a:rPr lang="en-US" sz="3200" dirty="0">
                <a:cs typeface="B Titr" panose="00000700000000000000" pitchFamily="2" charset="-78"/>
              </a:rPr>
              <a:t>. Title of the second subtopic</a:t>
            </a:r>
          </a:p>
        </p:txBody>
      </p:sp>
      <p:sp>
        <p:nvSpPr>
          <p:cNvPr id="4099" name="Espace réservé du contenu 2"/>
          <p:cNvSpPr>
            <a:spLocks noGrp="1"/>
          </p:cNvSpPr>
          <p:nvPr>
            <p:ph idx="1"/>
          </p:nvPr>
        </p:nvSpPr>
        <p:spPr/>
        <p:txBody>
          <a:bodyPr/>
          <a:lstStyle/>
          <a:p>
            <a:pPr lvl="1" rtl="1"/>
            <a:endParaRPr lang="fa-IR" sz="2400" dirty="0" smtClean="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6117555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cs typeface="B Titr" panose="00000700000000000000" pitchFamily="2" charset="-78"/>
              </a:rPr>
              <a:t>2-3</a:t>
            </a:r>
            <a:r>
              <a:rPr lang="en-US" sz="3200" dirty="0">
                <a:cs typeface="B Titr" panose="00000700000000000000" pitchFamily="2" charset="-78"/>
              </a:rPr>
              <a:t>. Title of the third subtopic</a:t>
            </a:r>
          </a:p>
        </p:txBody>
      </p:sp>
      <p:sp>
        <p:nvSpPr>
          <p:cNvPr id="4099" name="Espace réservé du contenu 2"/>
          <p:cNvSpPr>
            <a:spLocks noGrp="1"/>
          </p:cNvSpPr>
          <p:nvPr>
            <p:ph idx="1"/>
          </p:nvPr>
        </p:nvSpPr>
        <p:spPr/>
        <p:txBody>
          <a:bodyPr/>
          <a:lstStyle/>
          <a:p>
            <a:pPr lvl="1" rtl="1"/>
            <a:endParaRPr lang="fa-IR" sz="2400" dirty="0" smtClean="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4871683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35521" y="862876"/>
            <a:ext cx="8568951" cy="965924"/>
          </a:xfrm>
          <a:prstGeom prst="roundRect">
            <a:avLst>
              <a:gd name="adj" fmla="val 7478"/>
            </a:avLst>
          </a:prstGeom>
          <a:solidFill>
            <a:srgbClr val="FFC285">
              <a:alpha val="27451"/>
            </a:srgbClr>
          </a:solidFill>
          <a:ln>
            <a:noFill/>
          </a:ln>
        </p:spPr>
        <p:style>
          <a:lnRef idx="0">
            <a:scrgbClr r="0" g="0" b="0"/>
          </a:lnRef>
          <a:fillRef idx="0">
            <a:scrgbClr r="0" g="0" b="0"/>
          </a:fillRef>
          <a:effectRef idx="0">
            <a:scrgbClr r="0" g="0" b="0"/>
          </a:effectRef>
          <a:fontRef idx="minor">
            <a:schemeClr val="lt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marL="119062" algn="ctr">
              <a:lnSpc>
                <a:spcPct val="114000"/>
              </a:lnSpc>
              <a:spcBef>
                <a:spcPts val="600"/>
              </a:spcBef>
              <a:spcAft>
                <a:spcPts val="600"/>
              </a:spcAft>
            </a:pPr>
            <a:r>
              <a:rPr lang="en-US" sz="1600" dirty="0" smtClean="0">
                <a:ln w="50800"/>
                <a:solidFill>
                  <a:schemeClr val="tx1"/>
                </a:solidFill>
                <a:latin typeface="Segoe UI Symbol" panose="020B0502040204020203" pitchFamily="34" charset="0"/>
                <a:ea typeface="Segoe UI Symbol" panose="020B0502040204020203" pitchFamily="34" charset="0"/>
                <a:cs typeface="B Mitra" panose="00000400000000000000" pitchFamily="2" charset="-78"/>
              </a:rPr>
              <a:t>This electronic content was developed at the Virtual School of Shiraz University of Medical Sciences (SUMS), and all rights are reserved by Vice Chancellery for Education.</a:t>
            </a:r>
            <a:endParaRPr lang="en-US" sz="1600" dirty="0">
              <a:ln w="50800"/>
              <a:solidFill>
                <a:schemeClr val="tx1"/>
              </a:solidFill>
              <a:latin typeface="Segoe UI Symbol" panose="020B0502040204020203" pitchFamily="34" charset="0"/>
              <a:ea typeface="Segoe UI Symbol" panose="020B0502040204020203" pitchFamily="34" charset="0"/>
              <a:cs typeface="B Mitra" panose="00000400000000000000" pitchFamily="2" charset="-78"/>
            </a:endParaRPr>
          </a:p>
        </p:txBody>
      </p:sp>
      <p:graphicFrame>
        <p:nvGraphicFramePr>
          <p:cNvPr id="5" name="Table 4"/>
          <p:cNvGraphicFramePr>
            <a:graphicFrameLocks noGrp="1"/>
          </p:cNvGraphicFramePr>
          <p:nvPr>
            <p:extLst>
              <p:ext uri="{D42A27DB-BD31-4B8C-83A1-F6EECF244321}">
                <p14:modId xmlns:p14="http://schemas.microsoft.com/office/powerpoint/2010/main" val="379547486"/>
              </p:ext>
            </p:extLst>
          </p:nvPr>
        </p:nvGraphicFramePr>
        <p:xfrm>
          <a:off x="335521" y="1960039"/>
          <a:ext cx="8568951" cy="4266303"/>
        </p:xfrm>
        <a:graphic>
          <a:graphicData uri="http://schemas.openxmlformats.org/drawingml/2006/table">
            <a:tbl>
              <a:tblPr firstRow="1" bandRow="1">
                <a:tableStyleId>{F5AB1C69-6EDB-4FF4-983F-18BD219EF322}</a:tableStyleId>
              </a:tblPr>
              <a:tblGrid>
                <a:gridCol w="2724311">
                  <a:extLst>
                    <a:ext uri="{9D8B030D-6E8A-4147-A177-3AD203B41FA5}">
                      <a16:colId xmlns:a16="http://schemas.microsoft.com/office/drawing/2014/main" xmlns="" val="4044714866"/>
                    </a:ext>
                  </a:extLst>
                </a:gridCol>
                <a:gridCol w="5844640">
                  <a:extLst>
                    <a:ext uri="{9D8B030D-6E8A-4147-A177-3AD203B41FA5}">
                      <a16:colId xmlns:a16="http://schemas.microsoft.com/office/drawing/2014/main" xmlns="" val="259286528"/>
                    </a:ext>
                  </a:extLst>
                </a:gridCol>
              </a:tblGrid>
              <a:tr h="142393">
                <a:tc gridSpan="2">
                  <a:txBody>
                    <a:bodyPr/>
                    <a:lstStyle/>
                    <a:p>
                      <a:pPr algn="ctr" rtl="0"/>
                      <a:endParaRPr lang="en-US" sz="100" i="1" dirty="0">
                        <a:latin typeface="Times New Roman" panose="02020603050405020304" pitchFamily="18" charset="0"/>
                        <a:cs typeface="Times New Roman" panose="02020603050405020304" pitchFamily="18" charset="0"/>
                      </a:endParaRPr>
                    </a:p>
                  </a:txBody>
                  <a:tcP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lang="en-US" sz="1500" dirty="0">
                        <a:cs typeface="B Mitra" panose="00000400000000000000" pitchFamily="2" charset="-78"/>
                      </a:endParaRPr>
                    </a:p>
                  </a:txBody>
                  <a:tcPr/>
                </a:tc>
                <a:extLst>
                  <a:ext uri="{0D108BD9-81ED-4DB2-BD59-A6C34878D82A}">
                    <a16:rowId xmlns:a16="http://schemas.microsoft.com/office/drawing/2014/main" xmlns="" val="707480784"/>
                  </a:ext>
                </a:extLst>
              </a:tr>
              <a:tr h="589130">
                <a:tc>
                  <a:txBody>
                    <a:bodyPr/>
                    <a:lstStyle/>
                    <a:p>
                      <a:pPr algn="l" rtl="0">
                        <a:lnSpc>
                          <a:spcPct val="150000"/>
                        </a:lnSpc>
                      </a:pPr>
                      <a:r>
                        <a:rPr lang="en-US" sz="1700" kern="1200" dirty="0" smtClean="0">
                          <a:latin typeface="Times New Roman" panose="02020603050405020304" pitchFamily="18" charset="0"/>
                          <a:cs typeface="Times New Roman" panose="02020603050405020304" pitchFamily="18" charset="0"/>
                        </a:rPr>
                        <a:t>Content Title</a:t>
                      </a:r>
                      <a:endParaRPr lang="en-US" sz="1700" i="0" kern="120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endParaRPr lang="en-US" sz="1700" kern="1200" dirty="0">
                        <a:solidFill>
                          <a:schemeClr val="dk1"/>
                        </a:solidFill>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xmlns="" val="3093959265"/>
                  </a:ext>
                </a:extLst>
              </a:tr>
              <a:tr h="589130">
                <a:tc>
                  <a:txBody>
                    <a:bodyPr/>
                    <a:lstStyle/>
                    <a:p>
                      <a:pPr algn="l" rtl="0">
                        <a:lnSpc>
                          <a:spcPct val="150000"/>
                        </a:lnSpc>
                      </a:pPr>
                      <a:r>
                        <a:rPr lang="en-US" sz="1700" kern="1200" dirty="0" smtClean="0">
                          <a:latin typeface="Times New Roman" panose="02020603050405020304" pitchFamily="18" charset="0"/>
                          <a:cs typeface="Times New Roman" panose="02020603050405020304" pitchFamily="18" charset="0"/>
                        </a:rPr>
                        <a:t>Lecturer’s Name &amp;</a:t>
                      </a:r>
                      <a:r>
                        <a:rPr lang="en-US" sz="1700" kern="1200" baseline="0" dirty="0" smtClean="0">
                          <a:latin typeface="Times New Roman" panose="02020603050405020304" pitchFamily="18" charset="0"/>
                          <a:cs typeface="Times New Roman" panose="02020603050405020304" pitchFamily="18" charset="0"/>
                        </a:rPr>
                        <a:t> </a:t>
                      </a:r>
                      <a:r>
                        <a:rPr lang="en-US" sz="1700" kern="1200" dirty="0" smtClean="0">
                          <a:latin typeface="Times New Roman" panose="02020603050405020304" pitchFamily="18" charset="0"/>
                          <a:cs typeface="Times New Roman" panose="02020603050405020304" pitchFamily="18" charset="0"/>
                        </a:rPr>
                        <a:t>Surname</a:t>
                      </a:r>
                      <a:endParaRPr lang="en-US" sz="1700" i="0" kern="1200" dirty="0" smtClean="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endParaRPr lang="en-US" sz="1700" kern="1200" dirty="0">
                        <a:solidFill>
                          <a:schemeClr val="dk1"/>
                        </a:solidFill>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xmlns="" val="1889674405"/>
                  </a:ext>
                </a:extLst>
              </a:tr>
              <a:tr h="589130">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1700" kern="1200" dirty="0" smtClean="0">
                          <a:latin typeface="Times New Roman" panose="02020603050405020304" pitchFamily="18" charset="0"/>
                          <a:cs typeface="Times New Roman" panose="02020603050405020304" pitchFamily="18" charset="0"/>
                        </a:rPr>
                        <a:t>Lecturer's Affiliation</a:t>
                      </a:r>
                      <a:endParaRPr lang="en-US" sz="1700" i="0" kern="1200" dirty="0" smtClean="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endParaRPr lang="en-US" sz="1700" kern="1200" dirty="0">
                        <a:solidFill>
                          <a:schemeClr val="dk1"/>
                        </a:solidFill>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xmlns="" val="2553379782"/>
                  </a:ext>
                </a:extLst>
              </a:tr>
              <a:tr h="589130">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1700" kern="1200" dirty="0" smtClean="0">
                          <a:latin typeface="Times New Roman" panose="02020603050405020304" pitchFamily="18" charset="0"/>
                          <a:cs typeface="Times New Roman" panose="02020603050405020304" pitchFamily="18" charset="0"/>
                        </a:rPr>
                        <a:t>Lecturer's Expertise</a:t>
                      </a:r>
                      <a:endParaRPr lang="en-US" sz="1700" i="0" kern="1200" dirty="0" smtClean="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endParaRPr lang="en-US" sz="1700" kern="1200" dirty="0">
                        <a:solidFill>
                          <a:schemeClr val="dk1"/>
                        </a:solidFill>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xmlns="" val="107372596"/>
                  </a:ext>
                </a:extLst>
              </a:tr>
              <a:tr h="589130">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1700" kern="1200" dirty="0" smtClean="0">
                          <a:latin typeface="Times New Roman" panose="02020603050405020304" pitchFamily="18" charset="0"/>
                          <a:cs typeface="Times New Roman" panose="02020603050405020304" pitchFamily="18" charset="0"/>
                        </a:rPr>
                        <a:t>Target Audience</a:t>
                      </a:r>
                      <a:endParaRPr lang="en-US" sz="1700" i="0" kern="120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endParaRPr lang="en-US" sz="1700" kern="1200" dirty="0">
                        <a:solidFill>
                          <a:schemeClr val="dk1"/>
                        </a:solidFill>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xmlns="" val="3199983847"/>
                  </a:ext>
                </a:extLst>
              </a:tr>
              <a:tr h="589130">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1700" kern="1200" dirty="0" smtClean="0">
                          <a:latin typeface="Times New Roman" panose="02020603050405020304" pitchFamily="18" charset="0"/>
                          <a:cs typeface="Times New Roman" panose="02020603050405020304" pitchFamily="18" charset="0"/>
                        </a:rPr>
                        <a:t>Content Duration</a:t>
                      </a:r>
                      <a:endParaRPr lang="en-US" sz="1700" i="0" kern="120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endParaRPr lang="en-US" sz="1700" kern="1200" dirty="0">
                        <a:solidFill>
                          <a:schemeClr val="dk1"/>
                        </a:solidFill>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xmlns="" val="602254177"/>
                  </a:ext>
                </a:extLst>
              </a:tr>
              <a:tr h="589130">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1700" kern="1200" dirty="0" smtClean="0">
                          <a:latin typeface="Times New Roman" panose="02020603050405020304" pitchFamily="18" charset="0"/>
                          <a:cs typeface="Times New Roman" panose="02020603050405020304" pitchFamily="18" charset="0"/>
                        </a:rPr>
                        <a:t>Production Year</a:t>
                      </a:r>
                      <a:endParaRPr lang="en-US" sz="1700" i="0" kern="120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endParaRPr lang="en-US" sz="1700" kern="1200" dirty="0">
                        <a:solidFill>
                          <a:schemeClr val="dk1"/>
                        </a:solidFill>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xmlns="" val="213173759"/>
                  </a:ext>
                </a:extLst>
              </a:tr>
            </a:tbl>
          </a:graphicData>
        </a:graphic>
      </p:graphicFrame>
      <p:sp>
        <p:nvSpPr>
          <p:cNvPr id="2" name="Title 1"/>
          <p:cNvSpPr>
            <a:spLocks noGrp="1"/>
          </p:cNvSpPr>
          <p:nvPr>
            <p:ph type="title"/>
          </p:nvPr>
        </p:nvSpPr>
        <p:spPr>
          <a:xfrm>
            <a:off x="177981" y="71710"/>
            <a:ext cx="7772400" cy="659927"/>
          </a:xfrm>
        </p:spPr>
        <p:txBody>
          <a:bodyPr>
            <a:normAutofit/>
          </a:bodyPr>
          <a:lstStyle/>
          <a:p>
            <a:r>
              <a:rPr lang="en-US" sz="3200" dirty="0">
                <a:cs typeface="Times New Roman" panose="02020603050405020304" pitchFamily="18" charset="0"/>
              </a:rPr>
              <a:t>Course </a:t>
            </a:r>
            <a:r>
              <a:rPr lang="en-US" sz="3200" dirty="0" smtClean="0">
                <a:cs typeface="Times New Roman" panose="02020603050405020304" pitchFamily="18" charset="0"/>
              </a:rPr>
              <a:t>ID</a:t>
            </a:r>
            <a:endParaRPr lang="en-US" sz="3200" dirty="0"/>
          </a:p>
        </p:txBody>
      </p:sp>
    </p:spTree>
    <p:custDataLst>
      <p:tags r:id="rId1"/>
    </p:custDataLst>
    <p:extLst>
      <p:ext uri="{BB962C8B-B14F-4D97-AF65-F5344CB8AC3E}">
        <p14:creationId xmlns:p14="http://schemas.microsoft.com/office/powerpoint/2010/main" val="15701552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cs typeface="B Titr" panose="00000700000000000000" pitchFamily="2" charset="-78"/>
              </a:rPr>
              <a:t>2-4</a:t>
            </a:r>
            <a:r>
              <a:rPr lang="en-US" sz="3200" dirty="0">
                <a:cs typeface="B Titr" panose="00000700000000000000" pitchFamily="2" charset="-78"/>
              </a:rPr>
              <a:t>. Title of the fourth subtopic</a:t>
            </a:r>
          </a:p>
        </p:txBody>
      </p:sp>
      <p:sp>
        <p:nvSpPr>
          <p:cNvPr id="4099" name="Espace réservé du contenu 2"/>
          <p:cNvSpPr>
            <a:spLocks noGrp="1"/>
          </p:cNvSpPr>
          <p:nvPr>
            <p:ph idx="1"/>
          </p:nvPr>
        </p:nvSpPr>
        <p:spPr/>
        <p:txBody>
          <a:bodyPr/>
          <a:lstStyle/>
          <a:p>
            <a:pPr lvl="1" rtl="1"/>
            <a:endParaRPr lang="fa-IR" sz="2400" dirty="0" smtClean="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7576346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cs typeface="B Titr" panose="00000700000000000000" pitchFamily="2" charset="-78"/>
              </a:rPr>
              <a:t>2-5</a:t>
            </a:r>
            <a:r>
              <a:rPr lang="en-US" sz="3200" dirty="0">
                <a:cs typeface="B Titr" panose="00000700000000000000" pitchFamily="2" charset="-78"/>
              </a:rPr>
              <a:t>. Title of the fifth subtopic</a:t>
            </a:r>
          </a:p>
        </p:txBody>
      </p:sp>
      <p:sp>
        <p:nvSpPr>
          <p:cNvPr id="4099" name="Espace réservé du contenu 2"/>
          <p:cNvSpPr>
            <a:spLocks noGrp="1"/>
          </p:cNvSpPr>
          <p:nvPr>
            <p:ph idx="1"/>
          </p:nvPr>
        </p:nvSpPr>
        <p:spPr/>
        <p:txBody>
          <a:bodyPr/>
          <a:lstStyle/>
          <a:p>
            <a:pPr lvl="1" rtl="1"/>
            <a:endParaRPr lang="fa-IR" sz="2400" dirty="0" smtClean="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1680280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p:txBody>
          <a:bodyPr>
            <a:noAutofit/>
          </a:bodyPr>
          <a:lstStyle/>
          <a:p>
            <a:r>
              <a:rPr lang="en-US" sz="3200" dirty="0">
                <a:cs typeface="B Titr" panose="00000700000000000000" pitchFamily="2" charset="-78"/>
              </a:rPr>
              <a:t>Self-Assessment</a:t>
            </a:r>
            <a:endParaRPr lang="fr-CA" sz="3200" dirty="0">
              <a:cs typeface="B Titr" panose="00000700000000000000" pitchFamily="2" charset="-78"/>
            </a:endParaRPr>
          </a:p>
        </p:txBody>
      </p:sp>
      <p:sp>
        <p:nvSpPr>
          <p:cNvPr id="4099" name="Espace réservé du contenu 2"/>
          <p:cNvSpPr>
            <a:spLocks noGrp="1"/>
          </p:cNvSpPr>
          <p:nvPr>
            <p:ph idx="1"/>
          </p:nvPr>
        </p:nvSpPr>
        <p:spPr>
          <a:xfrm>
            <a:off x="466739" y="1173479"/>
            <a:ext cx="8280219" cy="5181601"/>
          </a:xfrm>
        </p:spPr>
        <p:txBody>
          <a:bodyPr/>
          <a:lstStyle/>
          <a:p>
            <a:pPr lvl="1"/>
            <a:endParaRPr lang="fa-IR" sz="2400" dirty="0" smtClean="0"/>
          </a:p>
          <a:p>
            <a:pPr marL="274320" lvl="1" indent="0" algn="ctr" rtl="1">
              <a:buNone/>
            </a:pPr>
            <a:r>
              <a:rPr lang="fa-IR" dirty="0">
                <a:cs typeface="B Mitra" panose="00000400000000000000" pitchFamily="2" charset="-78"/>
              </a:rPr>
              <a:t>لطفا 5 سوال چهار گزینه ای برای این قطعه طراحی نمایید.</a:t>
            </a:r>
          </a:p>
          <a:p>
            <a:pPr marL="274320" lvl="1" indent="0" algn="r" rtl="1">
              <a:buNone/>
            </a:pPr>
            <a:endParaRPr lang="fa-IR" dirty="0">
              <a:cs typeface="B Mitra" panose="00000400000000000000" pitchFamily="2" charset="-78"/>
            </a:endParaRPr>
          </a:p>
          <a:p>
            <a:pPr marL="0" lvl="1" indent="0" algn="ctr" rtl="1">
              <a:buNone/>
            </a:pPr>
            <a:r>
              <a:rPr lang="fa-IR" dirty="0">
                <a:cs typeface="B Mitra" panose="00000400000000000000" pitchFamily="2" charset="-78"/>
              </a:rPr>
              <a:t>نکته: آزمون ها بایستی با نرم افزار انتخابی شما</a:t>
            </a:r>
            <a:br>
              <a:rPr lang="fa-IR" dirty="0">
                <a:cs typeface="B Mitra" panose="00000400000000000000" pitchFamily="2" charset="-78"/>
              </a:rPr>
            </a:br>
            <a:r>
              <a:rPr lang="fa-IR" dirty="0">
                <a:cs typeface="B Mitra" panose="00000400000000000000" pitchFamily="2" charset="-78"/>
              </a:rPr>
              <a:t> </a:t>
            </a:r>
            <a:r>
              <a:rPr lang="en-US" dirty="0">
                <a:cs typeface="B Mitra" panose="00000400000000000000" pitchFamily="2" charset="-78"/>
              </a:rPr>
              <a:t>Articulate Studio</a:t>
            </a:r>
            <a:r>
              <a:rPr lang="fa-IR" dirty="0">
                <a:cs typeface="B Mitra" panose="00000400000000000000" pitchFamily="2" charset="-78"/>
              </a:rPr>
              <a:t> استوری لاین یا </a:t>
            </a:r>
            <a:r>
              <a:rPr lang="en-US" dirty="0">
                <a:cs typeface="B Mitra" panose="00000400000000000000" pitchFamily="2" charset="-78"/>
              </a:rPr>
              <a:t>Ispring</a:t>
            </a:r>
            <a:r>
              <a:rPr lang="fa-IR" dirty="0">
                <a:cs typeface="B Mitra" panose="00000400000000000000" pitchFamily="2" charset="-78"/>
              </a:rPr>
              <a:t> </a:t>
            </a:r>
            <a:br>
              <a:rPr lang="fa-IR" dirty="0">
                <a:cs typeface="B Mitra" panose="00000400000000000000" pitchFamily="2" charset="-78"/>
              </a:rPr>
            </a:br>
            <a:r>
              <a:rPr lang="fa-IR" dirty="0">
                <a:cs typeface="B Mitra" panose="00000400000000000000" pitchFamily="2" charset="-78"/>
              </a:rPr>
              <a:t>(در قسمت </a:t>
            </a:r>
            <a:r>
              <a:rPr lang="en-US" dirty="0" err="1">
                <a:cs typeface="B Mitra" panose="00000400000000000000" pitchFamily="2" charset="-78"/>
              </a:rPr>
              <a:t>Quizmaker</a:t>
            </a:r>
            <a:r>
              <a:rPr lang="fa-IR" dirty="0">
                <a:cs typeface="B Mitra" panose="00000400000000000000" pitchFamily="2" charset="-78"/>
              </a:rPr>
              <a:t>) طراحی شوند</a:t>
            </a:r>
            <a:r>
              <a:rPr lang="fa-IR" dirty="0" smtClean="0">
                <a:cs typeface="B Mitra" panose="00000400000000000000" pitchFamily="2" charset="-78"/>
              </a:rPr>
              <a:t>.</a:t>
            </a:r>
          </a:p>
          <a:p>
            <a:pPr marL="0" lvl="1" indent="0" algn="ctr" rtl="1">
              <a:buNone/>
            </a:pPr>
            <a:endParaRPr lang="fa-IR" dirty="0">
              <a:cs typeface="B Mitra" panose="00000400000000000000" pitchFamily="2" charset="-78"/>
            </a:endParaRPr>
          </a:p>
          <a:p>
            <a:pPr marL="0" lvl="1" indent="0" algn="ctr" rtl="1">
              <a:buNone/>
            </a:pPr>
            <a:r>
              <a:rPr lang="fa-IR" dirty="0">
                <a:cs typeface="B Mitra" panose="00000400000000000000" pitchFamily="2" charset="-78"/>
              </a:rPr>
              <a:t>لطفا برای ارائه درس در سامانه آرمان فقط سوال چهار گزینه ای طرح شود</a:t>
            </a:r>
            <a:endParaRPr lang="en-US" dirty="0">
              <a:cs typeface="B Mitra" panose="00000400000000000000" pitchFamily="2" charset="-78"/>
            </a:endParaRPr>
          </a:p>
          <a:p>
            <a:pPr marL="0" lvl="1" indent="0" algn="ctr" rtl="1">
              <a:buNone/>
            </a:pPr>
            <a:endParaRPr lang="en-US" dirty="0">
              <a:cs typeface="B Mitra" panose="00000400000000000000" pitchFamily="2" charset="-78"/>
            </a:endParaRPr>
          </a:p>
          <a:p>
            <a:pPr lvl="1" algn="r" rtl="1"/>
            <a:endParaRPr lang="fa-IR" dirty="0">
              <a:cs typeface="B Mitra" panose="00000400000000000000" pitchFamily="2" charset="-78"/>
            </a:endParaRPr>
          </a:p>
          <a:p>
            <a:pPr lvl="1"/>
            <a:endParaRPr lang="fa-IR" sz="2400" dirty="0" smtClean="0"/>
          </a:p>
          <a:p>
            <a:endParaRPr lang="fa-IR" dirty="0" smtClean="0"/>
          </a:p>
          <a:p>
            <a:endParaRPr lang="fr-CA" dirty="0" smtClean="0"/>
          </a:p>
        </p:txBody>
      </p:sp>
    </p:spTree>
    <p:custDataLst>
      <p:tags r:id="rId1"/>
    </p:custDataLst>
    <p:extLst>
      <p:ext uri="{BB962C8B-B14F-4D97-AF65-F5344CB8AC3E}">
        <p14:creationId xmlns:p14="http://schemas.microsoft.com/office/powerpoint/2010/main" val="1042093086"/>
      </p:ext>
    </p:extLst>
  </p:cSld>
  <p:clrMapOvr>
    <a:masterClrMapping/>
  </p:clrMapOvr>
  <p:transition>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chemeClr val="accent3">
                    <a:lumMod val="50000"/>
                  </a:schemeClr>
                </a:solidFill>
              </a:rPr>
              <a:t>3. </a:t>
            </a:r>
            <a:r>
              <a:rPr lang="en-US" dirty="0">
                <a:solidFill>
                  <a:schemeClr val="accent3">
                    <a:lumMod val="50000"/>
                  </a:schemeClr>
                </a:solidFill>
              </a:rPr>
              <a:t>SCO Title (Topic 3</a:t>
            </a:r>
            <a:r>
              <a:rPr lang="en-US" dirty="0" smtClean="0">
                <a:solidFill>
                  <a:schemeClr val="accent3">
                    <a:lumMod val="50000"/>
                  </a:schemeClr>
                </a:solidFill>
              </a:rPr>
              <a:t>)</a:t>
            </a:r>
            <a:endParaRPr lang="en-US" dirty="0">
              <a:solidFill>
                <a:schemeClr val="accent3">
                  <a:lumMod val="50000"/>
                </a:schemeClr>
              </a:solidFill>
            </a:endParaRPr>
          </a:p>
        </p:txBody>
      </p:sp>
    </p:spTree>
    <p:extLst>
      <p:ext uri="{BB962C8B-B14F-4D97-AF65-F5344CB8AC3E}">
        <p14:creationId xmlns:p14="http://schemas.microsoft.com/office/powerpoint/2010/main" val="23905226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cs typeface="Times New Roman" panose="02020603050405020304" pitchFamily="18" charset="0"/>
              </a:rPr>
              <a:t>Learning Objectives</a:t>
            </a:r>
          </a:p>
        </p:txBody>
      </p:sp>
      <p:sp>
        <p:nvSpPr>
          <p:cNvPr id="5" name="Rectangle 4"/>
          <p:cNvSpPr/>
          <p:nvPr/>
        </p:nvSpPr>
        <p:spPr>
          <a:xfrm>
            <a:off x="755583" y="5768471"/>
            <a:ext cx="7069755" cy="424732"/>
          </a:xfrm>
          <a:prstGeom prst="rect">
            <a:avLst/>
          </a:prstGeom>
        </p:spPr>
        <p:txBody>
          <a:bodyPr wrap="square">
            <a:spAutoFit/>
          </a:bodyPr>
          <a:lstStyle/>
          <a:p>
            <a:pPr marL="119062" lvl="0" algn="ctr" rtl="1">
              <a:lnSpc>
                <a:spcPct val="120000"/>
              </a:lnSpc>
              <a:spcBef>
                <a:spcPts val="600"/>
              </a:spcBef>
              <a:spcAft>
                <a:spcPts val="600"/>
              </a:spcAft>
            </a:pPr>
            <a:r>
              <a:rPr lang="fa-IR" dirty="0">
                <a:ln w="50800"/>
                <a:solidFill>
                  <a:srgbClr val="FF0000"/>
                </a:solidFill>
                <a:cs typeface="B Mitra" panose="00000400000000000000" pitchFamily="2" charset="-78"/>
              </a:rPr>
              <a:t>در این بخش </a:t>
            </a:r>
            <a:r>
              <a:rPr lang="fa-IR" dirty="0" smtClean="0">
                <a:ln w="50800"/>
                <a:solidFill>
                  <a:srgbClr val="FF0000"/>
                </a:solidFill>
                <a:cs typeface="B Mitra" panose="00000400000000000000" pitchFamily="2" charset="-78"/>
              </a:rPr>
              <a:t>اهداف آموزشی هر گفتار یا عنوان اصلی را بیان نمایید</a:t>
            </a:r>
            <a:endParaRPr lang="fa-IR" dirty="0">
              <a:ln w="50800"/>
              <a:solidFill>
                <a:srgbClr val="FF0000"/>
              </a:solidFill>
              <a:cs typeface="B Mitra" panose="00000400000000000000" pitchFamily="2" charset="-78"/>
            </a:endParaRPr>
          </a:p>
        </p:txBody>
      </p:sp>
      <p:sp>
        <p:nvSpPr>
          <p:cNvPr id="3" name="Rectangle 2"/>
          <p:cNvSpPr/>
          <p:nvPr/>
        </p:nvSpPr>
        <p:spPr>
          <a:xfrm>
            <a:off x="481262" y="1421414"/>
            <a:ext cx="8239225" cy="4241161"/>
          </a:xfrm>
          <a:prstGeom prst="rect">
            <a:avLst/>
          </a:prstGeom>
        </p:spPr>
        <p:txBody>
          <a:bodyPr wrap="square">
            <a:spAutoFit/>
          </a:bodyPr>
          <a:lstStyle/>
          <a:p>
            <a:pPr>
              <a:lnSpc>
                <a:spcPct val="120000"/>
              </a:lnSpc>
              <a:spcBef>
                <a:spcPts val="600"/>
              </a:spcBef>
              <a:spcAft>
                <a:spcPts val="1200"/>
              </a:spcAft>
              <a:buClr>
                <a:schemeClr val="accent2"/>
              </a:buClr>
              <a:buSzPct val="85000"/>
            </a:pPr>
            <a:r>
              <a:rPr lang="en-US" sz="2400" b="1" dirty="0">
                <a:ln w="50800"/>
                <a:solidFill>
                  <a:srgbClr val="008080"/>
                </a:solidFill>
                <a:latin typeface="Times New Roman" panose="02020603050405020304" pitchFamily="18" charset="0"/>
                <a:cs typeface="Times New Roman" panose="02020603050405020304" pitchFamily="18" charset="0"/>
              </a:rPr>
              <a:t>By the end of this section, learners are expected to:</a:t>
            </a:r>
          </a:p>
          <a:p>
            <a:pPr marL="461963" indent="-288925" defTabSz="914400">
              <a:lnSpc>
                <a:spcPct val="135000"/>
              </a:lnSpc>
              <a:spcBef>
                <a:spcPts val="600"/>
              </a:spcBef>
              <a:spcAft>
                <a:spcPts val="600"/>
              </a:spcAft>
              <a:buBlip>
                <a:blip r:embed="rId2"/>
              </a:buBlip>
            </a:pPr>
            <a:r>
              <a:rPr lang="en-US" sz="2200" dirty="0" smtClean="0">
                <a:ln w="5080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endParaRPr>
          </a:p>
          <a:p>
            <a:pPr marL="461963" indent="-288925" defTabSz="914400">
              <a:lnSpc>
                <a:spcPct val="135000"/>
              </a:lnSpc>
              <a:spcBef>
                <a:spcPts val="600"/>
              </a:spcBef>
              <a:spcAft>
                <a:spcPts val="600"/>
              </a:spcAft>
              <a:buBlip>
                <a:blip r:embed="rId2"/>
              </a:buBlip>
            </a:pPr>
            <a:r>
              <a:rPr lang="en-US" sz="2200" dirty="0" smtClean="0">
                <a:ln w="5080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endParaRPr>
          </a:p>
          <a:p>
            <a:pPr marL="461963" indent="-288925" defTabSz="914400">
              <a:lnSpc>
                <a:spcPct val="135000"/>
              </a:lnSpc>
              <a:spcBef>
                <a:spcPts val="600"/>
              </a:spcBef>
              <a:spcAft>
                <a:spcPts val="600"/>
              </a:spcAft>
              <a:buBlip>
                <a:blip r:embed="rId2"/>
              </a:buBlip>
            </a:pPr>
            <a:r>
              <a:rPr lang="en-US" sz="2200" dirty="0" smtClean="0">
                <a:ln w="5080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endParaRPr>
          </a:p>
          <a:p>
            <a:pPr marL="461963" indent="-288925" defTabSz="914400">
              <a:lnSpc>
                <a:spcPct val="135000"/>
              </a:lnSpc>
              <a:spcBef>
                <a:spcPts val="600"/>
              </a:spcBef>
              <a:spcAft>
                <a:spcPts val="600"/>
              </a:spcAft>
              <a:buBlip>
                <a:blip r:embed="rId2"/>
              </a:buBlip>
            </a:pPr>
            <a:r>
              <a:rPr lang="en-US" sz="2200" dirty="0" smtClean="0">
                <a:ln w="5080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endParaRPr>
          </a:p>
          <a:p>
            <a:pPr marL="461963" indent="-288925" defTabSz="914400">
              <a:lnSpc>
                <a:spcPct val="135000"/>
              </a:lnSpc>
              <a:spcBef>
                <a:spcPts val="600"/>
              </a:spcBef>
              <a:spcAft>
                <a:spcPts val="600"/>
              </a:spcAft>
              <a:buBlip>
                <a:blip r:embed="rId2"/>
              </a:buBlip>
            </a:pPr>
            <a:r>
              <a:rPr lang="en-US" sz="2200" dirty="0" smtClean="0">
                <a:ln w="5080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endParaRPr>
          </a:p>
          <a:p>
            <a:pPr marL="173038" defTabSz="914400">
              <a:lnSpc>
                <a:spcPct val="150000"/>
              </a:lnSpc>
              <a:spcBef>
                <a:spcPts val="600"/>
              </a:spcBef>
              <a:spcAft>
                <a:spcPts val="600"/>
              </a:spcAft>
            </a:pPr>
            <a:endParaRPr lang="en-US" sz="1900" dirty="0">
              <a:ln w="5080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90012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smtClean="0">
                <a:cs typeface="Times New Roman" panose="02020603050405020304" pitchFamily="18" charset="0"/>
              </a:rPr>
              <a:t>3-1</a:t>
            </a:r>
            <a:r>
              <a:rPr lang="en-US" sz="3200" dirty="0">
                <a:cs typeface="Times New Roman" panose="02020603050405020304" pitchFamily="18" charset="0"/>
              </a:rPr>
              <a:t>. Title of the first subtopic</a:t>
            </a:r>
          </a:p>
        </p:txBody>
      </p:sp>
      <p:sp>
        <p:nvSpPr>
          <p:cNvPr id="4099" name="Espace réservé du contenu 2"/>
          <p:cNvSpPr>
            <a:spLocks noGrp="1"/>
          </p:cNvSpPr>
          <p:nvPr>
            <p:ph idx="1"/>
          </p:nvPr>
        </p:nvSpPr>
        <p:spPr/>
        <p:txBody>
          <a:bodyPr/>
          <a:lstStyle/>
          <a:p>
            <a:pPr lvl="1" rtl="1"/>
            <a:endParaRPr lang="fa-IR" sz="2400" dirty="0" smtClean="0"/>
          </a:p>
          <a:p>
            <a:pPr marL="461963" lvl="1" indent="-288925">
              <a:lnSpc>
                <a:spcPct val="135000"/>
              </a:lnSpc>
              <a:spcBef>
                <a:spcPts val="600"/>
              </a:spcBef>
              <a:spcAft>
                <a:spcPts val="600"/>
              </a:spcAft>
              <a:buBlip>
                <a:blip r:embed="rId3"/>
              </a:buBlip>
            </a:pPr>
            <a:r>
              <a:rPr lang="fa-IR" sz="2300" dirty="0" smtClean="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smtClean="0">
                <a:ln w="50800"/>
                <a:solidFill>
                  <a:schemeClr val="tx1">
                    <a:lumMod val="95000"/>
                    <a:lumOff val="5000"/>
                  </a:schemeClr>
                </a:solidFill>
              </a:rPr>
              <a:t>copy</a:t>
            </a:r>
            <a:r>
              <a:rPr lang="fa-IR" sz="2300" dirty="0" smtClean="0">
                <a:ln w="50800"/>
                <a:solidFill>
                  <a:schemeClr val="tx1">
                    <a:lumMod val="95000"/>
                    <a:lumOff val="5000"/>
                  </a:schemeClr>
                </a:solidFill>
              </a:rPr>
              <a:t> و</a:t>
            </a:r>
            <a:r>
              <a:rPr lang="en-US" sz="2300" dirty="0" smtClean="0">
                <a:ln w="50800"/>
                <a:solidFill>
                  <a:schemeClr val="tx1">
                    <a:lumMod val="95000"/>
                    <a:lumOff val="5000"/>
                  </a:schemeClr>
                </a:solidFill>
              </a:rPr>
              <a:t>paste </a:t>
            </a:r>
            <a:r>
              <a:rPr lang="fa-IR" sz="2300" dirty="0" smtClean="0">
                <a:ln w="50800"/>
                <a:solidFill>
                  <a:schemeClr val="tx1">
                    <a:lumMod val="95000"/>
                    <a:lumOff val="5000"/>
                  </a:schemeClr>
                </a:solidFill>
              </a:rPr>
              <a:t> کردن، گزینه </a:t>
            </a:r>
            <a:r>
              <a:rPr lang="en-US" sz="2300" dirty="0" smtClean="0">
                <a:ln w="50800"/>
                <a:solidFill>
                  <a:schemeClr val="tx1">
                    <a:lumMod val="95000"/>
                    <a:lumOff val="5000"/>
                  </a:schemeClr>
                </a:solidFill>
              </a:rPr>
              <a:t>keep text only</a:t>
            </a:r>
            <a:r>
              <a:rPr lang="fa-IR" sz="2300" dirty="0" smtClean="0">
                <a:ln w="50800"/>
                <a:solidFill>
                  <a:schemeClr val="tx1">
                    <a:lumMod val="95000"/>
                    <a:lumOff val="5000"/>
                  </a:schemeClr>
                </a:solidFill>
              </a:rPr>
              <a:t> را انتخاب نمایید. </a:t>
            </a:r>
            <a:endParaRPr lang="fa-IR" sz="2300" dirty="0">
              <a:ln w="50800"/>
              <a:solidFill>
                <a:schemeClr val="tx1">
                  <a:lumMod val="95000"/>
                  <a:lumOff val="5000"/>
                </a:schemeClr>
              </a:solidFill>
            </a:endParaRPr>
          </a:p>
        </p:txBody>
      </p:sp>
    </p:spTree>
    <p:custDataLst>
      <p:tags r:id="rId1"/>
    </p:custDataLst>
    <p:extLst>
      <p:ext uri="{BB962C8B-B14F-4D97-AF65-F5344CB8AC3E}">
        <p14:creationId xmlns:p14="http://schemas.microsoft.com/office/powerpoint/2010/main" val="19352315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964" y="100585"/>
            <a:ext cx="8591446" cy="659927"/>
          </a:xfrm>
        </p:spPr>
        <p:txBody>
          <a:bodyPr>
            <a:normAutofit/>
          </a:bodyPr>
          <a:lstStyle/>
          <a:p>
            <a:r>
              <a:rPr lang="en-US" sz="3200" dirty="0" smtClean="0">
                <a:cs typeface="B Titr" panose="00000700000000000000" pitchFamily="2" charset="-78"/>
              </a:rPr>
              <a:t>3-2</a:t>
            </a:r>
            <a:r>
              <a:rPr lang="en-US" sz="3200" dirty="0">
                <a:cs typeface="B Titr" panose="00000700000000000000" pitchFamily="2" charset="-78"/>
              </a:rPr>
              <a:t>. Title of the second subtopic</a:t>
            </a:r>
          </a:p>
        </p:txBody>
      </p:sp>
      <p:sp>
        <p:nvSpPr>
          <p:cNvPr id="4099" name="Espace réservé du contenu 2"/>
          <p:cNvSpPr>
            <a:spLocks noGrp="1"/>
          </p:cNvSpPr>
          <p:nvPr>
            <p:ph idx="1"/>
          </p:nvPr>
        </p:nvSpPr>
        <p:spPr/>
        <p:txBody>
          <a:bodyPr/>
          <a:lstStyle/>
          <a:p>
            <a:pPr lvl="1" rtl="1"/>
            <a:endParaRPr lang="fa-IR" sz="2400" dirty="0" smtClean="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2742382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cs typeface="B Titr" panose="00000700000000000000" pitchFamily="2" charset="-78"/>
              </a:rPr>
              <a:t>3-3</a:t>
            </a:r>
            <a:r>
              <a:rPr lang="en-US" sz="3200" dirty="0">
                <a:cs typeface="B Titr" panose="00000700000000000000" pitchFamily="2" charset="-78"/>
              </a:rPr>
              <a:t>. Title of the third subtopic</a:t>
            </a:r>
          </a:p>
        </p:txBody>
      </p:sp>
      <p:sp>
        <p:nvSpPr>
          <p:cNvPr id="4099" name="Espace réservé du contenu 2"/>
          <p:cNvSpPr>
            <a:spLocks noGrp="1"/>
          </p:cNvSpPr>
          <p:nvPr>
            <p:ph idx="1"/>
          </p:nvPr>
        </p:nvSpPr>
        <p:spPr/>
        <p:txBody>
          <a:bodyPr/>
          <a:lstStyle/>
          <a:p>
            <a:pPr lvl="1" rtl="1"/>
            <a:endParaRPr lang="fa-IR" sz="2400" dirty="0" smtClean="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36177615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cs typeface="B Titr" panose="00000700000000000000" pitchFamily="2" charset="-78"/>
              </a:rPr>
              <a:t>3-4</a:t>
            </a:r>
            <a:r>
              <a:rPr lang="en-US" sz="3200" dirty="0">
                <a:cs typeface="B Titr" panose="00000700000000000000" pitchFamily="2" charset="-78"/>
              </a:rPr>
              <a:t>. Title of the fourth subtopic</a:t>
            </a:r>
          </a:p>
        </p:txBody>
      </p:sp>
      <p:sp>
        <p:nvSpPr>
          <p:cNvPr id="4099" name="Espace réservé du contenu 2"/>
          <p:cNvSpPr>
            <a:spLocks noGrp="1"/>
          </p:cNvSpPr>
          <p:nvPr>
            <p:ph idx="1"/>
          </p:nvPr>
        </p:nvSpPr>
        <p:spPr/>
        <p:txBody>
          <a:bodyPr/>
          <a:lstStyle/>
          <a:p>
            <a:pPr lvl="1" rtl="1"/>
            <a:endParaRPr lang="fa-IR" sz="2400" dirty="0" smtClean="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28257495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cs typeface="B Titr" panose="00000700000000000000" pitchFamily="2" charset="-78"/>
              </a:rPr>
              <a:t>3-5</a:t>
            </a:r>
            <a:r>
              <a:rPr lang="en-US" sz="3200" dirty="0">
                <a:cs typeface="B Titr" panose="00000700000000000000" pitchFamily="2" charset="-78"/>
              </a:rPr>
              <a:t>. Title of the fifth subtopic</a:t>
            </a:r>
          </a:p>
        </p:txBody>
      </p:sp>
      <p:sp>
        <p:nvSpPr>
          <p:cNvPr id="4099" name="Espace réservé du contenu 2"/>
          <p:cNvSpPr>
            <a:spLocks noGrp="1"/>
          </p:cNvSpPr>
          <p:nvPr>
            <p:ph idx="1"/>
          </p:nvPr>
        </p:nvSpPr>
        <p:spPr/>
        <p:txBody>
          <a:bodyPr/>
          <a:lstStyle/>
          <a:p>
            <a:pPr lvl="1" rtl="1"/>
            <a:endParaRPr lang="fa-IR" sz="2400" dirty="0" smtClean="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26050493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2638295257"/>
              </p:ext>
            </p:extLst>
          </p:nvPr>
        </p:nvGraphicFramePr>
        <p:xfrm>
          <a:off x="375385" y="1556790"/>
          <a:ext cx="8422106" cy="3919984"/>
        </p:xfrm>
        <a:graphic>
          <a:graphicData uri="http://schemas.openxmlformats.org/drawingml/2006/table">
            <a:tbl>
              <a:tblPr firstRow="1" bandRow="1">
                <a:tableStyleId>{F5AB1C69-6EDB-4FF4-983F-18BD219EF322}</a:tableStyleId>
              </a:tblPr>
              <a:tblGrid>
                <a:gridCol w="1549668">
                  <a:extLst>
                    <a:ext uri="{9D8B030D-6E8A-4147-A177-3AD203B41FA5}">
                      <a16:colId xmlns:a16="http://schemas.microsoft.com/office/drawing/2014/main" xmlns="" val="4044714866"/>
                    </a:ext>
                  </a:extLst>
                </a:gridCol>
                <a:gridCol w="6872438">
                  <a:extLst>
                    <a:ext uri="{9D8B030D-6E8A-4147-A177-3AD203B41FA5}">
                      <a16:colId xmlns:a16="http://schemas.microsoft.com/office/drawing/2014/main" xmlns="" val="259286528"/>
                    </a:ext>
                  </a:extLst>
                </a:gridCol>
              </a:tblGrid>
              <a:tr h="172581">
                <a:tc gridSpan="2">
                  <a:txBody>
                    <a:bodyPr/>
                    <a:lstStyle/>
                    <a:p>
                      <a:pPr algn="ctr" rtl="1"/>
                      <a:endParaRPr lang="en-US" sz="100" i="0" dirty="0">
                        <a:latin typeface="Times New Roman" panose="02020603050405020304" pitchFamily="18" charset="0"/>
                        <a:cs typeface="Times New Roman" panose="02020603050405020304" pitchFamily="18" charset="0"/>
                      </a:endParaRPr>
                    </a:p>
                  </a:txBody>
                  <a:tcP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lang="en-US" sz="1500" dirty="0">
                        <a:cs typeface="B Mitra" panose="00000400000000000000" pitchFamily="2" charset="-78"/>
                      </a:endParaRPr>
                    </a:p>
                  </a:txBody>
                  <a:tcPr/>
                </a:tc>
                <a:extLst>
                  <a:ext uri="{0D108BD9-81ED-4DB2-BD59-A6C34878D82A}">
                    <a16:rowId xmlns:a16="http://schemas.microsoft.com/office/drawing/2014/main" xmlns="" val="707480784"/>
                  </a:ext>
                </a:extLst>
              </a:tr>
              <a:tr h="1605313">
                <a:tc>
                  <a:txBody>
                    <a:bodyPr/>
                    <a:lstStyle/>
                    <a:p>
                      <a:pPr marL="0" indent="0" algn="r" rtl="0">
                        <a:lnSpc>
                          <a:spcPct val="150000"/>
                        </a:lnSpc>
                        <a:buFont typeface="Wingdings" panose="05000000000000000000" pitchFamily="2" charset="2"/>
                        <a:buNone/>
                      </a:pPr>
                      <a:endParaRPr lang="en-US" sz="1600" i="0" kern="120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marL="285750" indent="-285750" algn="l" rtl="0">
                        <a:lnSpc>
                          <a:spcPct val="150000"/>
                        </a:lnSpc>
                        <a:buFont typeface="Wingdings" panose="05000000000000000000" pitchFamily="2" charset="2"/>
                        <a:buChar char="v"/>
                      </a:pPr>
                      <a:r>
                        <a:rPr lang="en-US" sz="1500" kern="1200" dirty="0" smtClean="0">
                          <a:latin typeface="Times New Roman" panose="02020603050405020304" pitchFamily="18" charset="0"/>
                          <a:cs typeface="Times New Roman" panose="02020603050405020304" pitchFamily="18" charset="0"/>
                        </a:rPr>
                        <a:t>Lecturer’s Name &amp; Surname</a:t>
                      </a:r>
                    </a:p>
                    <a:p>
                      <a:pPr marL="285750" indent="-285750" algn="l" rtl="0">
                        <a:lnSpc>
                          <a:spcPct val="150000"/>
                        </a:lnSpc>
                        <a:buFont typeface="Wingdings" panose="05000000000000000000" pitchFamily="2" charset="2"/>
                        <a:buChar char="v"/>
                      </a:pPr>
                      <a:r>
                        <a:rPr lang="en-US" sz="1500" kern="1200" baseline="0" dirty="0" smtClean="0">
                          <a:latin typeface="Times New Roman" panose="02020603050405020304" pitchFamily="18" charset="0"/>
                          <a:cs typeface="Times New Roman" panose="02020603050405020304" pitchFamily="18" charset="0"/>
                        </a:rPr>
                        <a:t>Field of Study </a:t>
                      </a:r>
                    </a:p>
                    <a:p>
                      <a:pPr marL="285750" indent="-285750" algn="l" rtl="0">
                        <a:lnSpc>
                          <a:spcPct val="150000"/>
                        </a:lnSpc>
                        <a:buFont typeface="Wingdings" panose="05000000000000000000" pitchFamily="2" charset="2"/>
                        <a:buChar char="v"/>
                      </a:pPr>
                      <a:r>
                        <a:rPr lang="en-US" sz="1500" kern="1200" baseline="0" dirty="0" smtClean="0">
                          <a:latin typeface="Times New Roman" panose="02020603050405020304" pitchFamily="18" charset="0"/>
                          <a:cs typeface="Times New Roman" panose="02020603050405020304" pitchFamily="18" charset="0"/>
                        </a:rPr>
                        <a:t>Academic Rank</a:t>
                      </a:r>
                      <a:endParaRPr lang="en-US" sz="1500" kern="1200" dirty="0" smtClean="0">
                        <a:latin typeface="Times New Roman" panose="02020603050405020304" pitchFamily="18" charset="0"/>
                        <a:cs typeface="Times New Roman" panose="02020603050405020304" pitchFamily="18" charset="0"/>
                      </a:endParaRPr>
                    </a:p>
                    <a:p>
                      <a:pPr algn="l" rtl="1">
                        <a:lnSpc>
                          <a:spcPct val="150000"/>
                        </a:lnSpc>
                      </a:pPr>
                      <a:endParaRPr lang="en-US" sz="1600" i="0" kern="1200" dirty="0">
                        <a:solidFill>
                          <a:schemeClr val="dk1"/>
                        </a:solidFill>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xmlns="" val="3093959265"/>
                  </a:ext>
                </a:extLst>
              </a:tr>
              <a:tr h="714030">
                <a:tc>
                  <a:txBody>
                    <a:bodyPr/>
                    <a:lstStyle/>
                    <a:p>
                      <a:pPr algn="l" rtl="0">
                        <a:lnSpc>
                          <a:spcPct val="150000"/>
                        </a:lnSpc>
                      </a:pPr>
                      <a:r>
                        <a:rPr lang="en-US" sz="1800" kern="1200" dirty="0" smtClean="0">
                          <a:latin typeface="Times New Roman" panose="02020603050405020304" pitchFamily="18" charset="0"/>
                          <a:cs typeface="Times New Roman" panose="02020603050405020304" pitchFamily="18" charset="0"/>
                        </a:rPr>
                        <a:t>Course Title</a:t>
                      </a:r>
                      <a:endParaRPr lang="en-US" sz="1800" i="0" kern="120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endParaRPr lang="en-US" i="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889674405"/>
                  </a:ext>
                </a:extLst>
              </a:tr>
              <a:tr h="714030">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1800" kern="1200" dirty="0" smtClean="0">
                          <a:latin typeface="Times New Roman" panose="02020603050405020304" pitchFamily="18" charset="0"/>
                          <a:cs typeface="Times New Roman" panose="02020603050405020304" pitchFamily="18" charset="0"/>
                        </a:rPr>
                        <a:t>Subject Area</a:t>
                      </a:r>
                      <a:endParaRPr lang="en-US" sz="1800" i="0" kern="1200" dirty="0" smtClean="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endParaRPr lang="en-US" i="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2553379782"/>
                  </a:ext>
                </a:extLst>
              </a:tr>
              <a:tr h="714030">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1800" kern="1200" dirty="0" smtClean="0">
                          <a:latin typeface="Times New Roman" panose="02020603050405020304" pitchFamily="18" charset="0"/>
                          <a:cs typeface="Times New Roman" panose="02020603050405020304" pitchFamily="18" charset="0"/>
                        </a:rPr>
                        <a:t>Email Address</a:t>
                      </a:r>
                      <a:endParaRPr lang="en-US" sz="1800" i="0" kern="1200" dirty="0" smtClean="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endParaRPr lang="en-US" i="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38915925"/>
                  </a:ext>
                </a:extLst>
              </a:tr>
            </a:tbl>
          </a:graphicData>
        </a:graphic>
      </p:graphicFrame>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4207" y="1892950"/>
            <a:ext cx="1207538" cy="1244885"/>
          </a:xfrm>
          <a:prstGeom prst="rect">
            <a:avLst/>
          </a:prstGeom>
        </p:spPr>
      </p:pic>
      <p:sp>
        <p:nvSpPr>
          <p:cNvPr id="4" name="Title 3"/>
          <p:cNvSpPr>
            <a:spLocks noGrp="1"/>
          </p:cNvSpPr>
          <p:nvPr>
            <p:ph type="title"/>
          </p:nvPr>
        </p:nvSpPr>
        <p:spPr/>
        <p:txBody>
          <a:bodyPr>
            <a:normAutofit/>
          </a:bodyPr>
          <a:lstStyle/>
          <a:p>
            <a:r>
              <a:rPr lang="en-US" sz="3200" dirty="0">
                <a:cs typeface="Times New Roman" panose="02020603050405020304" pitchFamily="18" charset="0"/>
              </a:rPr>
              <a:t>Lecturer's Profile</a:t>
            </a:r>
          </a:p>
        </p:txBody>
      </p:sp>
    </p:spTree>
    <p:custDataLst>
      <p:tags r:id="rId1"/>
    </p:custDataLst>
    <p:extLst>
      <p:ext uri="{BB962C8B-B14F-4D97-AF65-F5344CB8AC3E}">
        <p14:creationId xmlns:p14="http://schemas.microsoft.com/office/powerpoint/2010/main" val="41407723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p:txBody>
          <a:bodyPr>
            <a:noAutofit/>
          </a:bodyPr>
          <a:lstStyle/>
          <a:p>
            <a:r>
              <a:rPr lang="en-US" sz="3200" dirty="0">
                <a:cs typeface="B Titr" panose="00000700000000000000" pitchFamily="2" charset="-78"/>
              </a:rPr>
              <a:t>Self-Assessment</a:t>
            </a:r>
            <a:endParaRPr lang="fr-CA" sz="3200" dirty="0">
              <a:cs typeface="B Titr" panose="00000700000000000000" pitchFamily="2" charset="-78"/>
            </a:endParaRPr>
          </a:p>
        </p:txBody>
      </p:sp>
      <p:sp>
        <p:nvSpPr>
          <p:cNvPr id="4099" name="Espace réservé du contenu 2"/>
          <p:cNvSpPr>
            <a:spLocks noGrp="1"/>
          </p:cNvSpPr>
          <p:nvPr>
            <p:ph idx="1"/>
          </p:nvPr>
        </p:nvSpPr>
        <p:spPr>
          <a:xfrm>
            <a:off x="466739" y="1173479"/>
            <a:ext cx="8280219" cy="5181601"/>
          </a:xfrm>
        </p:spPr>
        <p:txBody>
          <a:bodyPr/>
          <a:lstStyle/>
          <a:p>
            <a:pPr lvl="1"/>
            <a:endParaRPr lang="fa-IR" sz="2400" dirty="0" smtClean="0"/>
          </a:p>
          <a:p>
            <a:pPr marL="274320" lvl="1" indent="0" algn="ctr" rtl="1">
              <a:buNone/>
            </a:pPr>
            <a:r>
              <a:rPr lang="fa-IR" dirty="0">
                <a:cs typeface="B Mitra" panose="00000400000000000000" pitchFamily="2" charset="-78"/>
              </a:rPr>
              <a:t>لطفا 5 سوال چهار گزینه ای برای این قطعه طراحی نمایید.</a:t>
            </a:r>
          </a:p>
          <a:p>
            <a:pPr marL="274320" lvl="1" indent="0" algn="r" rtl="1">
              <a:buNone/>
            </a:pPr>
            <a:endParaRPr lang="fa-IR" dirty="0">
              <a:cs typeface="B Mitra" panose="00000400000000000000" pitchFamily="2" charset="-78"/>
            </a:endParaRPr>
          </a:p>
          <a:p>
            <a:pPr marL="0" lvl="1" indent="0" algn="ctr" rtl="1">
              <a:buNone/>
            </a:pPr>
            <a:r>
              <a:rPr lang="fa-IR" dirty="0">
                <a:cs typeface="B Mitra" panose="00000400000000000000" pitchFamily="2" charset="-78"/>
              </a:rPr>
              <a:t>نکته: آزمون ها بایستی با نرم افزار انتخابی شما</a:t>
            </a:r>
            <a:br>
              <a:rPr lang="fa-IR" dirty="0">
                <a:cs typeface="B Mitra" panose="00000400000000000000" pitchFamily="2" charset="-78"/>
              </a:rPr>
            </a:br>
            <a:r>
              <a:rPr lang="fa-IR" dirty="0">
                <a:cs typeface="B Mitra" panose="00000400000000000000" pitchFamily="2" charset="-78"/>
              </a:rPr>
              <a:t> </a:t>
            </a:r>
            <a:r>
              <a:rPr lang="en-US" dirty="0">
                <a:cs typeface="B Mitra" panose="00000400000000000000" pitchFamily="2" charset="-78"/>
              </a:rPr>
              <a:t>Articulate Studio</a:t>
            </a:r>
            <a:r>
              <a:rPr lang="fa-IR" dirty="0">
                <a:cs typeface="B Mitra" panose="00000400000000000000" pitchFamily="2" charset="-78"/>
              </a:rPr>
              <a:t> استوری لاین یا </a:t>
            </a:r>
            <a:r>
              <a:rPr lang="en-US" dirty="0">
                <a:cs typeface="B Mitra" panose="00000400000000000000" pitchFamily="2" charset="-78"/>
              </a:rPr>
              <a:t>Ispring</a:t>
            </a:r>
            <a:r>
              <a:rPr lang="fa-IR" dirty="0">
                <a:cs typeface="B Mitra" panose="00000400000000000000" pitchFamily="2" charset="-78"/>
              </a:rPr>
              <a:t> </a:t>
            </a:r>
            <a:br>
              <a:rPr lang="fa-IR" dirty="0">
                <a:cs typeface="B Mitra" panose="00000400000000000000" pitchFamily="2" charset="-78"/>
              </a:rPr>
            </a:br>
            <a:r>
              <a:rPr lang="fa-IR" dirty="0">
                <a:cs typeface="B Mitra" panose="00000400000000000000" pitchFamily="2" charset="-78"/>
              </a:rPr>
              <a:t>(در قسمت </a:t>
            </a:r>
            <a:r>
              <a:rPr lang="en-US" dirty="0" err="1">
                <a:cs typeface="B Mitra" panose="00000400000000000000" pitchFamily="2" charset="-78"/>
              </a:rPr>
              <a:t>Quizmaker</a:t>
            </a:r>
            <a:r>
              <a:rPr lang="fa-IR" dirty="0">
                <a:cs typeface="B Mitra" panose="00000400000000000000" pitchFamily="2" charset="-78"/>
              </a:rPr>
              <a:t>) طراحی شوند</a:t>
            </a:r>
            <a:r>
              <a:rPr lang="fa-IR" dirty="0" smtClean="0">
                <a:cs typeface="B Mitra" panose="00000400000000000000" pitchFamily="2" charset="-78"/>
              </a:rPr>
              <a:t>.</a:t>
            </a:r>
          </a:p>
          <a:p>
            <a:pPr marL="0" lvl="1" indent="0" algn="ctr" rtl="1">
              <a:buNone/>
            </a:pPr>
            <a:endParaRPr lang="fa-IR" dirty="0">
              <a:cs typeface="B Mitra" panose="00000400000000000000" pitchFamily="2" charset="-78"/>
            </a:endParaRPr>
          </a:p>
          <a:p>
            <a:pPr marL="0" lvl="1" indent="0" algn="ctr" rtl="1">
              <a:buNone/>
            </a:pPr>
            <a:endParaRPr lang="fa-IR" dirty="0" smtClean="0">
              <a:cs typeface="B Mitra" panose="00000400000000000000" pitchFamily="2" charset="-78"/>
            </a:endParaRPr>
          </a:p>
          <a:p>
            <a:pPr marL="0" lvl="1" indent="0" algn="ctr" rtl="1">
              <a:buNone/>
            </a:pPr>
            <a:r>
              <a:rPr lang="fa-IR" dirty="0">
                <a:cs typeface="B Mitra" panose="00000400000000000000" pitchFamily="2" charset="-78"/>
              </a:rPr>
              <a:t>لطفا برای ارائه درس در سامانه آرمان فقط سوال چهار گزینه ای طرح شود</a:t>
            </a:r>
            <a:endParaRPr lang="en-US" dirty="0">
              <a:cs typeface="B Mitra" panose="00000400000000000000" pitchFamily="2" charset="-78"/>
            </a:endParaRPr>
          </a:p>
          <a:p>
            <a:pPr marL="0" lvl="1" indent="0" algn="ctr" rtl="1">
              <a:buNone/>
            </a:pPr>
            <a:endParaRPr lang="en-US" dirty="0">
              <a:cs typeface="B Mitra" panose="00000400000000000000" pitchFamily="2" charset="-78"/>
            </a:endParaRPr>
          </a:p>
          <a:p>
            <a:pPr lvl="1" algn="r" rtl="1"/>
            <a:endParaRPr lang="fa-IR" dirty="0">
              <a:cs typeface="B Mitra" panose="00000400000000000000" pitchFamily="2" charset="-78"/>
            </a:endParaRPr>
          </a:p>
          <a:p>
            <a:pPr lvl="1"/>
            <a:endParaRPr lang="fa-IR" sz="2400" dirty="0" smtClean="0"/>
          </a:p>
          <a:p>
            <a:endParaRPr lang="fa-IR" dirty="0" smtClean="0"/>
          </a:p>
          <a:p>
            <a:endParaRPr lang="fr-CA" dirty="0" smtClean="0"/>
          </a:p>
        </p:txBody>
      </p:sp>
    </p:spTree>
    <p:custDataLst>
      <p:tags r:id="rId1"/>
    </p:custDataLst>
    <p:extLst>
      <p:ext uri="{BB962C8B-B14F-4D97-AF65-F5344CB8AC3E}">
        <p14:creationId xmlns:p14="http://schemas.microsoft.com/office/powerpoint/2010/main" val="1672875646"/>
      </p:ext>
    </p:extLst>
  </p:cSld>
  <p:clrMapOvr>
    <a:masterClrMapping/>
  </p:clrMapOvr>
  <p:transition>
    <p:fade thruBlk="1"/>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chemeClr val="accent3">
                    <a:lumMod val="50000"/>
                  </a:schemeClr>
                </a:solidFill>
              </a:rPr>
              <a:t>4. </a:t>
            </a:r>
            <a:r>
              <a:rPr lang="en-US" dirty="0">
                <a:solidFill>
                  <a:schemeClr val="accent3">
                    <a:lumMod val="50000"/>
                  </a:schemeClr>
                </a:solidFill>
              </a:rPr>
              <a:t>SCO Title (Topic </a:t>
            </a:r>
            <a:r>
              <a:rPr lang="en-US" dirty="0" smtClean="0">
                <a:solidFill>
                  <a:schemeClr val="accent3">
                    <a:lumMod val="50000"/>
                  </a:schemeClr>
                </a:solidFill>
              </a:rPr>
              <a:t>4)</a:t>
            </a:r>
            <a:endParaRPr lang="en-US" dirty="0">
              <a:solidFill>
                <a:schemeClr val="accent3">
                  <a:lumMod val="50000"/>
                </a:schemeClr>
              </a:solidFill>
            </a:endParaRPr>
          </a:p>
        </p:txBody>
      </p:sp>
    </p:spTree>
    <p:extLst>
      <p:ext uri="{BB962C8B-B14F-4D97-AF65-F5344CB8AC3E}">
        <p14:creationId xmlns:p14="http://schemas.microsoft.com/office/powerpoint/2010/main" val="366644711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cs typeface="Times New Roman" panose="02020603050405020304" pitchFamily="18" charset="0"/>
              </a:rPr>
              <a:t>Learning Objectives</a:t>
            </a:r>
          </a:p>
        </p:txBody>
      </p:sp>
      <p:sp>
        <p:nvSpPr>
          <p:cNvPr id="5" name="Rectangle 4"/>
          <p:cNvSpPr/>
          <p:nvPr/>
        </p:nvSpPr>
        <p:spPr>
          <a:xfrm>
            <a:off x="755583" y="5768471"/>
            <a:ext cx="7069755" cy="424732"/>
          </a:xfrm>
          <a:prstGeom prst="rect">
            <a:avLst/>
          </a:prstGeom>
        </p:spPr>
        <p:txBody>
          <a:bodyPr wrap="square">
            <a:spAutoFit/>
          </a:bodyPr>
          <a:lstStyle/>
          <a:p>
            <a:pPr marL="119062" lvl="0" algn="ctr" rtl="1">
              <a:lnSpc>
                <a:spcPct val="120000"/>
              </a:lnSpc>
              <a:spcBef>
                <a:spcPts val="600"/>
              </a:spcBef>
              <a:spcAft>
                <a:spcPts val="600"/>
              </a:spcAft>
            </a:pPr>
            <a:r>
              <a:rPr lang="fa-IR" dirty="0">
                <a:ln w="50800"/>
                <a:solidFill>
                  <a:srgbClr val="FF0000"/>
                </a:solidFill>
                <a:cs typeface="B Mitra" panose="00000400000000000000" pitchFamily="2" charset="-78"/>
              </a:rPr>
              <a:t>در این بخش </a:t>
            </a:r>
            <a:r>
              <a:rPr lang="fa-IR" dirty="0" smtClean="0">
                <a:ln w="50800"/>
                <a:solidFill>
                  <a:srgbClr val="FF0000"/>
                </a:solidFill>
                <a:cs typeface="B Mitra" panose="00000400000000000000" pitchFamily="2" charset="-78"/>
              </a:rPr>
              <a:t>اهداف آموزشی هر گفتار یا عنوان اصلی را بیان نمایید</a:t>
            </a:r>
            <a:endParaRPr lang="fa-IR" dirty="0">
              <a:ln w="50800"/>
              <a:solidFill>
                <a:srgbClr val="FF0000"/>
              </a:solidFill>
              <a:cs typeface="B Mitra" panose="00000400000000000000" pitchFamily="2" charset="-78"/>
            </a:endParaRPr>
          </a:p>
        </p:txBody>
      </p:sp>
      <p:sp>
        <p:nvSpPr>
          <p:cNvPr id="3" name="Rectangle 2"/>
          <p:cNvSpPr/>
          <p:nvPr/>
        </p:nvSpPr>
        <p:spPr>
          <a:xfrm>
            <a:off x="548640" y="1421414"/>
            <a:ext cx="8104472" cy="4241161"/>
          </a:xfrm>
          <a:prstGeom prst="rect">
            <a:avLst/>
          </a:prstGeom>
        </p:spPr>
        <p:txBody>
          <a:bodyPr wrap="square">
            <a:spAutoFit/>
          </a:bodyPr>
          <a:lstStyle/>
          <a:p>
            <a:pPr>
              <a:lnSpc>
                <a:spcPct val="120000"/>
              </a:lnSpc>
              <a:spcBef>
                <a:spcPts val="600"/>
              </a:spcBef>
              <a:spcAft>
                <a:spcPts val="1200"/>
              </a:spcAft>
              <a:buClr>
                <a:schemeClr val="accent2"/>
              </a:buClr>
              <a:buSzPct val="85000"/>
            </a:pPr>
            <a:r>
              <a:rPr lang="en-US" sz="2400" b="1" dirty="0">
                <a:ln w="50800"/>
                <a:solidFill>
                  <a:srgbClr val="008080"/>
                </a:solidFill>
                <a:latin typeface="Times New Roman" panose="02020603050405020304" pitchFamily="18" charset="0"/>
                <a:cs typeface="Times New Roman" panose="02020603050405020304" pitchFamily="18" charset="0"/>
              </a:rPr>
              <a:t>By the end of this section, learners are expected to:</a:t>
            </a:r>
          </a:p>
          <a:p>
            <a:pPr marL="461963" indent="-288925" defTabSz="914400">
              <a:lnSpc>
                <a:spcPct val="135000"/>
              </a:lnSpc>
              <a:spcBef>
                <a:spcPts val="600"/>
              </a:spcBef>
              <a:spcAft>
                <a:spcPts val="600"/>
              </a:spcAft>
              <a:buBlip>
                <a:blip r:embed="rId2"/>
              </a:buBlip>
            </a:pPr>
            <a:r>
              <a:rPr lang="en-US" sz="2200" dirty="0" smtClean="0">
                <a:ln w="5080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endParaRPr>
          </a:p>
          <a:p>
            <a:pPr marL="461963" indent="-288925" defTabSz="914400">
              <a:lnSpc>
                <a:spcPct val="135000"/>
              </a:lnSpc>
              <a:spcBef>
                <a:spcPts val="600"/>
              </a:spcBef>
              <a:spcAft>
                <a:spcPts val="600"/>
              </a:spcAft>
              <a:buBlip>
                <a:blip r:embed="rId2"/>
              </a:buBlip>
            </a:pPr>
            <a:r>
              <a:rPr lang="en-US" sz="2200" dirty="0" smtClean="0">
                <a:ln w="5080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endParaRPr>
          </a:p>
          <a:p>
            <a:pPr marL="461963" indent="-288925" defTabSz="914400">
              <a:lnSpc>
                <a:spcPct val="135000"/>
              </a:lnSpc>
              <a:spcBef>
                <a:spcPts val="600"/>
              </a:spcBef>
              <a:spcAft>
                <a:spcPts val="600"/>
              </a:spcAft>
              <a:buBlip>
                <a:blip r:embed="rId2"/>
              </a:buBlip>
            </a:pPr>
            <a:r>
              <a:rPr lang="en-US" sz="2200" dirty="0" smtClean="0">
                <a:ln w="5080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endParaRPr>
          </a:p>
          <a:p>
            <a:pPr marL="461963" indent="-288925" defTabSz="914400">
              <a:lnSpc>
                <a:spcPct val="135000"/>
              </a:lnSpc>
              <a:spcBef>
                <a:spcPts val="600"/>
              </a:spcBef>
              <a:spcAft>
                <a:spcPts val="600"/>
              </a:spcAft>
              <a:buBlip>
                <a:blip r:embed="rId2"/>
              </a:buBlip>
            </a:pPr>
            <a:r>
              <a:rPr lang="en-US" sz="2200" dirty="0" smtClean="0">
                <a:ln w="5080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endParaRPr>
          </a:p>
          <a:p>
            <a:pPr marL="461963" indent="-288925" defTabSz="914400">
              <a:lnSpc>
                <a:spcPct val="135000"/>
              </a:lnSpc>
              <a:spcBef>
                <a:spcPts val="600"/>
              </a:spcBef>
              <a:spcAft>
                <a:spcPts val="600"/>
              </a:spcAft>
              <a:buBlip>
                <a:blip r:embed="rId2"/>
              </a:buBlip>
            </a:pPr>
            <a:r>
              <a:rPr lang="en-US" sz="2200" dirty="0" smtClean="0">
                <a:ln w="5080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endParaRPr>
          </a:p>
          <a:p>
            <a:pPr marL="173038" defTabSz="914400">
              <a:lnSpc>
                <a:spcPct val="150000"/>
              </a:lnSpc>
              <a:spcBef>
                <a:spcPts val="600"/>
              </a:spcBef>
              <a:spcAft>
                <a:spcPts val="600"/>
              </a:spcAft>
            </a:pPr>
            <a:endParaRPr lang="en-US" sz="1900" dirty="0">
              <a:ln w="5080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624906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smtClean="0">
                <a:cs typeface="Times New Roman" panose="02020603050405020304" pitchFamily="18" charset="0"/>
              </a:rPr>
              <a:t>4-1</a:t>
            </a:r>
            <a:r>
              <a:rPr lang="en-US" sz="3200" dirty="0">
                <a:cs typeface="Times New Roman" panose="02020603050405020304" pitchFamily="18" charset="0"/>
              </a:rPr>
              <a:t>. Title of the first subtopic</a:t>
            </a:r>
          </a:p>
        </p:txBody>
      </p:sp>
      <p:sp>
        <p:nvSpPr>
          <p:cNvPr id="4099" name="Espace réservé du contenu 2"/>
          <p:cNvSpPr>
            <a:spLocks noGrp="1"/>
          </p:cNvSpPr>
          <p:nvPr>
            <p:ph idx="1"/>
          </p:nvPr>
        </p:nvSpPr>
        <p:spPr/>
        <p:txBody>
          <a:bodyPr/>
          <a:lstStyle/>
          <a:p>
            <a:pPr lvl="1" rtl="1"/>
            <a:endParaRPr lang="fa-IR" sz="2400" dirty="0" smtClean="0"/>
          </a:p>
          <a:p>
            <a:pPr marL="461963" lvl="1" indent="-288925">
              <a:lnSpc>
                <a:spcPct val="135000"/>
              </a:lnSpc>
              <a:spcBef>
                <a:spcPts val="600"/>
              </a:spcBef>
              <a:spcAft>
                <a:spcPts val="600"/>
              </a:spcAft>
              <a:buBlip>
                <a:blip r:embed="rId3"/>
              </a:buBlip>
            </a:pPr>
            <a:r>
              <a:rPr lang="fa-IR" sz="2300" dirty="0" smtClean="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smtClean="0">
                <a:ln w="50800"/>
                <a:solidFill>
                  <a:schemeClr val="tx1">
                    <a:lumMod val="95000"/>
                    <a:lumOff val="5000"/>
                  </a:schemeClr>
                </a:solidFill>
              </a:rPr>
              <a:t>copy</a:t>
            </a:r>
            <a:r>
              <a:rPr lang="fa-IR" sz="2300" dirty="0" smtClean="0">
                <a:ln w="50800"/>
                <a:solidFill>
                  <a:schemeClr val="tx1">
                    <a:lumMod val="95000"/>
                    <a:lumOff val="5000"/>
                  </a:schemeClr>
                </a:solidFill>
              </a:rPr>
              <a:t> و</a:t>
            </a:r>
            <a:r>
              <a:rPr lang="en-US" sz="2300" dirty="0" smtClean="0">
                <a:ln w="50800"/>
                <a:solidFill>
                  <a:schemeClr val="tx1">
                    <a:lumMod val="95000"/>
                    <a:lumOff val="5000"/>
                  </a:schemeClr>
                </a:solidFill>
              </a:rPr>
              <a:t>paste </a:t>
            </a:r>
            <a:r>
              <a:rPr lang="fa-IR" sz="2300" dirty="0" smtClean="0">
                <a:ln w="50800"/>
                <a:solidFill>
                  <a:schemeClr val="tx1">
                    <a:lumMod val="95000"/>
                    <a:lumOff val="5000"/>
                  </a:schemeClr>
                </a:solidFill>
              </a:rPr>
              <a:t> کردن، گزینه </a:t>
            </a:r>
            <a:r>
              <a:rPr lang="en-US" sz="2300" dirty="0" smtClean="0">
                <a:ln w="50800"/>
                <a:solidFill>
                  <a:schemeClr val="tx1">
                    <a:lumMod val="95000"/>
                    <a:lumOff val="5000"/>
                  </a:schemeClr>
                </a:solidFill>
              </a:rPr>
              <a:t>keep text only</a:t>
            </a:r>
            <a:r>
              <a:rPr lang="fa-IR" sz="2300" dirty="0" smtClean="0">
                <a:ln w="50800"/>
                <a:solidFill>
                  <a:schemeClr val="tx1">
                    <a:lumMod val="95000"/>
                    <a:lumOff val="5000"/>
                  </a:schemeClr>
                </a:solidFill>
              </a:rPr>
              <a:t> را انتخاب نمایید. </a:t>
            </a:r>
            <a:endParaRPr lang="fa-IR" sz="2300" dirty="0">
              <a:ln w="50800"/>
              <a:solidFill>
                <a:schemeClr val="tx1">
                  <a:lumMod val="95000"/>
                  <a:lumOff val="5000"/>
                </a:schemeClr>
              </a:solidFill>
            </a:endParaRPr>
          </a:p>
        </p:txBody>
      </p:sp>
    </p:spTree>
    <p:custDataLst>
      <p:tags r:id="rId1"/>
    </p:custDataLst>
    <p:extLst>
      <p:ext uri="{BB962C8B-B14F-4D97-AF65-F5344CB8AC3E}">
        <p14:creationId xmlns:p14="http://schemas.microsoft.com/office/powerpoint/2010/main" val="32558510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964" y="100585"/>
            <a:ext cx="8591446" cy="659927"/>
          </a:xfrm>
        </p:spPr>
        <p:txBody>
          <a:bodyPr>
            <a:normAutofit/>
          </a:bodyPr>
          <a:lstStyle/>
          <a:p>
            <a:r>
              <a:rPr lang="en-US" sz="3200" dirty="0" smtClean="0">
                <a:cs typeface="B Titr" panose="00000700000000000000" pitchFamily="2" charset="-78"/>
              </a:rPr>
              <a:t>4-2</a:t>
            </a:r>
            <a:r>
              <a:rPr lang="en-US" sz="3200" dirty="0">
                <a:cs typeface="B Titr" panose="00000700000000000000" pitchFamily="2" charset="-78"/>
              </a:rPr>
              <a:t>. Title of the second subtopic</a:t>
            </a:r>
          </a:p>
        </p:txBody>
      </p:sp>
      <p:sp>
        <p:nvSpPr>
          <p:cNvPr id="4099" name="Espace réservé du contenu 2"/>
          <p:cNvSpPr>
            <a:spLocks noGrp="1"/>
          </p:cNvSpPr>
          <p:nvPr>
            <p:ph idx="1"/>
          </p:nvPr>
        </p:nvSpPr>
        <p:spPr/>
        <p:txBody>
          <a:bodyPr/>
          <a:lstStyle/>
          <a:p>
            <a:pPr lvl="1" rtl="1"/>
            <a:endParaRPr lang="fa-IR" sz="2400" dirty="0" smtClean="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3837617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cs typeface="B Titr" panose="00000700000000000000" pitchFamily="2" charset="-78"/>
              </a:rPr>
              <a:t>4-3</a:t>
            </a:r>
            <a:r>
              <a:rPr lang="en-US" sz="3200" dirty="0">
                <a:cs typeface="B Titr" panose="00000700000000000000" pitchFamily="2" charset="-78"/>
              </a:rPr>
              <a:t>. Title of the third subtopic</a:t>
            </a:r>
          </a:p>
        </p:txBody>
      </p:sp>
      <p:sp>
        <p:nvSpPr>
          <p:cNvPr id="4099" name="Espace réservé du contenu 2"/>
          <p:cNvSpPr>
            <a:spLocks noGrp="1"/>
          </p:cNvSpPr>
          <p:nvPr>
            <p:ph idx="1"/>
          </p:nvPr>
        </p:nvSpPr>
        <p:spPr/>
        <p:txBody>
          <a:bodyPr/>
          <a:lstStyle/>
          <a:p>
            <a:pPr lvl="1" rtl="1"/>
            <a:endParaRPr lang="fa-IR" sz="2400" dirty="0" smtClean="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38377272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cs typeface="B Titr" panose="00000700000000000000" pitchFamily="2" charset="-78"/>
              </a:rPr>
              <a:t>4-4</a:t>
            </a:r>
            <a:r>
              <a:rPr lang="en-US" sz="3200" dirty="0">
                <a:cs typeface="B Titr" panose="00000700000000000000" pitchFamily="2" charset="-78"/>
              </a:rPr>
              <a:t>. Title of the fourth subtopic</a:t>
            </a:r>
          </a:p>
        </p:txBody>
      </p:sp>
      <p:sp>
        <p:nvSpPr>
          <p:cNvPr id="4099" name="Espace réservé du contenu 2"/>
          <p:cNvSpPr>
            <a:spLocks noGrp="1"/>
          </p:cNvSpPr>
          <p:nvPr>
            <p:ph idx="1"/>
          </p:nvPr>
        </p:nvSpPr>
        <p:spPr/>
        <p:txBody>
          <a:bodyPr/>
          <a:lstStyle/>
          <a:p>
            <a:pPr lvl="1" rtl="1"/>
            <a:endParaRPr lang="fa-IR" sz="2400" dirty="0" smtClean="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30349670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cs typeface="B Titr" panose="00000700000000000000" pitchFamily="2" charset="-78"/>
              </a:rPr>
              <a:t>4-5</a:t>
            </a:r>
            <a:r>
              <a:rPr lang="en-US" sz="3200" dirty="0">
                <a:cs typeface="B Titr" panose="00000700000000000000" pitchFamily="2" charset="-78"/>
              </a:rPr>
              <a:t>. Title of the fifth subtopic</a:t>
            </a:r>
          </a:p>
        </p:txBody>
      </p:sp>
      <p:sp>
        <p:nvSpPr>
          <p:cNvPr id="4099" name="Espace réservé du contenu 2"/>
          <p:cNvSpPr>
            <a:spLocks noGrp="1"/>
          </p:cNvSpPr>
          <p:nvPr>
            <p:ph idx="1"/>
          </p:nvPr>
        </p:nvSpPr>
        <p:spPr/>
        <p:txBody>
          <a:bodyPr/>
          <a:lstStyle/>
          <a:p>
            <a:pPr lvl="1" rtl="1"/>
            <a:endParaRPr lang="fa-IR" sz="2400" dirty="0" smtClean="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6168190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p:txBody>
          <a:bodyPr>
            <a:noAutofit/>
          </a:bodyPr>
          <a:lstStyle/>
          <a:p>
            <a:r>
              <a:rPr lang="en-US" sz="3200" dirty="0">
                <a:cs typeface="B Titr" panose="00000700000000000000" pitchFamily="2" charset="-78"/>
              </a:rPr>
              <a:t>Self-Assessment</a:t>
            </a:r>
            <a:endParaRPr lang="fr-CA" sz="3200" dirty="0">
              <a:cs typeface="B Titr" panose="00000700000000000000" pitchFamily="2" charset="-78"/>
            </a:endParaRPr>
          </a:p>
        </p:txBody>
      </p:sp>
      <p:sp>
        <p:nvSpPr>
          <p:cNvPr id="4099" name="Espace réservé du contenu 2"/>
          <p:cNvSpPr>
            <a:spLocks noGrp="1"/>
          </p:cNvSpPr>
          <p:nvPr>
            <p:ph idx="1"/>
          </p:nvPr>
        </p:nvSpPr>
        <p:spPr>
          <a:xfrm>
            <a:off x="466739" y="1173479"/>
            <a:ext cx="8280219" cy="5181601"/>
          </a:xfrm>
        </p:spPr>
        <p:txBody>
          <a:bodyPr/>
          <a:lstStyle/>
          <a:p>
            <a:pPr lvl="1"/>
            <a:endParaRPr lang="fa-IR" sz="2400" dirty="0" smtClean="0"/>
          </a:p>
          <a:p>
            <a:pPr marL="274320" lvl="1" indent="0" algn="ctr" rtl="1">
              <a:buNone/>
            </a:pPr>
            <a:r>
              <a:rPr lang="fa-IR" dirty="0">
                <a:cs typeface="B Mitra" panose="00000400000000000000" pitchFamily="2" charset="-78"/>
              </a:rPr>
              <a:t>لطفا 5 سوال چهار گزینه ای برای این قطعه طراحی نمایید.</a:t>
            </a:r>
          </a:p>
          <a:p>
            <a:pPr marL="274320" lvl="1" indent="0" algn="r" rtl="1">
              <a:buNone/>
            </a:pPr>
            <a:endParaRPr lang="fa-IR" dirty="0">
              <a:cs typeface="B Mitra" panose="00000400000000000000" pitchFamily="2" charset="-78"/>
            </a:endParaRPr>
          </a:p>
          <a:p>
            <a:pPr marL="0" lvl="1" indent="0" algn="ctr" rtl="1">
              <a:buNone/>
            </a:pPr>
            <a:r>
              <a:rPr lang="fa-IR" dirty="0">
                <a:cs typeface="B Mitra" panose="00000400000000000000" pitchFamily="2" charset="-78"/>
              </a:rPr>
              <a:t>نکته: آزمون ها بایستی با نرم افزار انتخابی شما</a:t>
            </a:r>
            <a:br>
              <a:rPr lang="fa-IR" dirty="0">
                <a:cs typeface="B Mitra" panose="00000400000000000000" pitchFamily="2" charset="-78"/>
              </a:rPr>
            </a:br>
            <a:r>
              <a:rPr lang="fa-IR" dirty="0">
                <a:cs typeface="B Mitra" panose="00000400000000000000" pitchFamily="2" charset="-78"/>
              </a:rPr>
              <a:t> </a:t>
            </a:r>
            <a:r>
              <a:rPr lang="en-US" dirty="0">
                <a:cs typeface="B Mitra" panose="00000400000000000000" pitchFamily="2" charset="-78"/>
              </a:rPr>
              <a:t>Articulate Studio</a:t>
            </a:r>
            <a:r>
              <a:rPr lang="fa-IR" dirty="0">
                <a:cs typeface="B Mitra" panose="00000400000000000000" pitchFamily="2" charset="-78"/>
              </a:rPr>
              <a:t> استوری لاین یا </a:t>
            </a:r>
            <a:r>
              <a:rPr lang="en-US" dirty="0">
                <a:cs typeface="B Mitra" panose="00000400000000000000" pitchFamily="2" charset="-78"/>
              </a:rPr>
              <a:t>Ispring</a:t>
            </a:r>
            <a:r>
              <a:rPr lang="fa-IR" dirty="0">
                <a:cs typeface="B Mitra" panose="00000400000000000000" pitchFamily="2" charset="-78"/>
              </a:rPr>
              <a:t> </a:t>
            </a:r>
            <a:br>
              <a:rPr lang="fa-IR" dirty="0">
                <a:cs typeface="B Mitra" panose="00000400000000000000" pitchFamily="2" charset="-78"/>
              </a:rPr>
            </a:br>
            <a:r>
              <a:rPr lang="fa-IR" dirty="0">
                <a:cs typeface="B Mitra" panose="00000400000000000000" pitchFamily="2" charset="-78"/>
              </a:rPr>
              <a:t>(در قسمت </a:t>
            </a:r>
            <a:r>
              <a:rPr lang="en-US" dirty="0" err="1">
                <a:cs typeface="B Mitra" panose="00000400000000000000" pitchFamily="2" charset="-78"/>
              </a:rPr>
              <a:t>Quizmaker</a:t>
            </a:r>
            <a:r>
              <a:rPr lang="fa-IR" dirty="0">
                <a:cs typeface="B Mitra" panose="00000400000000000000" pitchFamily="2" charset="-78"/>
              </a:rPr>
              <a:t>) طراحی شوند</a:t>
            </a:r>
            <a:r>
              <a:rPr lang="fa-IR" dirty="0" smtClean="0">
                <a:cs typeface="B Mitra" panose="00000400000000000000" pitchFamily="2" charset="-78"/>
              </a:rPr>
              <a:t>.</a:t>
            </a:r>
          </a:p>
          <a:p>
            <a:pPr marL="0" lvl="1" indent="0" algn="ctr" rtl="1">
              <a:buNone/>
            </a:pPr>
            <a:endParaRPr lang="fa-IR" dirty="0">
              <a:cs typeface="B Mitra" panose="00000400000000000000" pitchFamily="2" charset="-78"/>
            </a:endParaRPr>
          </a:p>
          <a:p>
            <a:pPr marL="0" lvl="1" indent="0" algn="ctr" rtl="1">
              <a:buNone/>
            </a:pPr>
            <a:endParaRPr lang="fa-IR" dirty="0" smtClean="0">
              <a:cs typeface="B Mitra" panose="00000400000000000000" pitchFamily="2" charset="-78"/>
            </a:endParaRPr>
          </a:p>
          <a:p>
            <a:pPr marL="0" lvl="1" indent="0" algn="ctr" rtl="1">
              <a:buNone/>
            </a:pPr>
            <a:r>
              <a:rPr lang="fa-IR" dirty="0">
                <a:cs typeface="B Mitra" panose="00000400000000000000" pitchFamily="2" charset="-78"/>
              </a:rPr>
              <a:t>لطفا برای ارائه درس در سامانه آرمان فقط سوال چهار گزینه ای طرح شود</a:t>
            </a:r>
            <a:endParaRPr lang="en-US" dirty="0">
              <a:cs typeface="B Mitra" panose="00000400000000000000" pitchFamily="2" charset="-78"/>
            </a:endParaRPr>
          </a:p>
          <a:p>
            <a:pPr marL="0" lvl="1" indent="0" algn="ctr" rtl="1">
              <a:buNone/>
            </a:pPr>
            <a:endParaRPr lang="en-US" dirty="0">
              <a:cs typeface="B Mitra" panose="00000400000000000000" pitchFamily="2" charset="-78"/>
            </a:endParaRPr>
          </a:p>
          <a:p>
            <a:pPr lvl="1" algn="r" rtl="1"/>
            <a:endParaRPr lang="fa-IR" dirty="0">
              <a:cs typeface="B Mitra" panose="00000400000000000000" pitchFamily="2" charset="-78"/>
            </a:endParaRPr>
          </a:p>
          <a:p>
            <a:pPr lvl="1"/>
            <a:endParaRPr lang="fa-IR" sz="2400" dirty="0" smtClean="0"/>
          </a:p>
          <a:p>
            <a:endParaRPr lang="fa-IR" dirty="0" smtClean="0"/>
          </a:p>
          <a:p>
            <a:endParaRPr lang="fr-CA" dirty="0" smtClean="0"/>
          </a:p>
        </p:txBody>
      </p:sp>
    </p:spTree>
    <p:custDataLst>
      <p:tags r:id="rId1"/>
    </p:custDataLst>
    <p:extLst>
      <p:ext uri="{BB962C8B-B14F-4D97-AF65-F5344CB8AC3E}">
        <p14:creationId xmlns:p14="http://schemas.microsoft.com/office/powerpoint/2010/main" val="2441942306"/>
      </p:ext>
    </p:extLst>
  </p:cSld>
  <p:clrMapOvr>
    <a:masterClrMapping/>
  </p:clrMapOvr>
  <p:transition>
    <p:fade thruBlk="1"/>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chemeClr val="accent3">
                    <a:lumMod val="50000"/>
                  </a:schemeClr>
                </a:solidFill>
              </a:rPr>
              <a:t>5. </a:t>
            </a:r>
            <a:r>
              <a:rPr lang="en-US" dirty="0">
                <a:solidFill>
                  <a:schemeClr val="accent3">
                    <a:lumMod val="50000"/>
                  </a:schemeClr>
                </a:solidFill>
              </a:rPr>
              <a:t>SCO Title (Topic </a:t>
            </a:r>
            <a:r>
              <a:rPr lang="en-US" dirty="0" smtClean="0">
                <a:solidFill>
                  <a:schemeClr val="accent3">
                    <a:lumMod val="50000"/>
                  </a:schemeClr>
                </a:solidFill>
              </a:rPr>
              <a:t>4)</a:t>
            </a:r>
            <a:endParaRPr lang="en-US" dirty="0">
              <a:solidFill>
                <a:schemeClr val="accent3">
                  <a:lumMod val="50000"/>
                </a:schemeClr>
              </a:solidFill>
            </a:endParaRPr>
          </a:p>
        </p:txBody>
      </p:sp>
    </p:spTree>
    <p:extLst>
      <p:ext uri="{BB962C8B-B14F-4D97-AF65-F5344CB8AC3E}">
        <p14:creationId xmlns:p14="http://schemas.microsoft.com/office/powerpoint/2010/main" val="35308717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177982" y="872057"/>
            <a:ext cx="8860140" cy="639184"/>
          </a:xfrm>
          <a:prstGeom prst="roundRect">
            <a:avLst>
              <a:gd name="adj" fmla="val 7478"/>
            </a:avLst>
          </a:prstGeom>
          <a:solidFill>
            <a:schemeClr val="accent4">
              <a:lumMod val="60000"/>
              <a:lumOff val="40000"/>
              <a:alpha val="28000"/>
            </a:schemeClr>
          </a:solidFill>
          <a:ln>
            <a:noFill/>
          </a:ln>
        </p:spPr>
        <p:style>
          <a:lnRef idx="0">
            <a:scrgbClr r="0" g="0" b="0"/>
          </a:lnRef>
          <a:fillRef idx="0">
            <a:scrgbClr r="0" g="0" b="0"/>
          </a:fillRef>
          <a:effectRef idx="0">
            <a:scrgbClr r="0" g="0" b="0"/>
          </a:effectRef>
          <a:fontRef idx="minor">
            <a:schemeClr val="lt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marL="119062" lvl="0" algn="ctr" rtl="1">
              <a:lnSpc>
                <a:spcPct val="114000"/>
              </a:lnSpc>
              <a:spcBef>
                <a:spcPts val="600"/>
              </a:spcBef>
              <a:spcAft>
                <a:spcPts val="600"/>
              </a:spcAft>
            </a:pPr>
            <a:r>
              <a:rPr lang="en-US" sz="1300" dirty="0">
                <a:ln w="50800"/>
                <a:solidFill>
                  <a:schemeClr val="tx1"/>
                </a:solidFill>
                <a:latin typeface="Segoe UI Symbol" panose="020B0502040204020203" pitchFamily="34" charset="0"/>
                <a:ea typeface="Segoe UI Symbol" panose="020B0502040204020203" pitchFamily="34" charset="0"/>
                <a:cs typeface="B Mitra" panose="00000400000000000000" pitchFamily="2" charset="-78"/>
              </a:rPr>
              <a:t>In Collaboration with Virtual </a:t>
            </a:r>
            <a:r>
              <a:rPr lang="en-US" sz="1300" dirty="0" smtClean="0">
                <a:ln w="50800"/>
                <a:solidFill>
                  <a:schemeClr val="tx1"/>
                </a:solidFill>
                <a:latin typeface="Segoe UI Symbol" panose="020B0502040204020203" pitchFamily="34" charset="0"/>
                <a:ea typeface="Segoe UI Symbol" panose="020B0502040204020203" pitchFamily="34" charset="0"/>
                <a:cs typeface="B Mitra" panose="00000400000000000000" pitchFamily="2" charset="-78"/>
              </a:rPr>
              <a:t>School, Center </a:t>
            </a:r>
            <a:r>
              <a:rPr lang="en-US" sz="1300" dirty="0">
                <a:ln w="50800"/>
                <a:solidFill>
                  <a:schemeClr val="tx1"/>
                </a:solidFill>
                <a:latin typeface="Segoe UI Symbol" panose="020B0502040204020203" pitchFamily="34" charset="0"/>
                <a:ea typeface="Segoe UI Symbol" panose="020B0502040204020203" pitchFamily="34" charset="0"/>
                <a:cs typeface="B Mitra" panose="00000400000000000000" pitchFamily="2" charset="-78"/>
              </a:rPr>
              <a:t>of Excellence </a:t>
            </a:r>
            <a:r>
              <a:rPr lang="en-US" sz="1300" dirty="0" smtClean="0">
                <a:ln w="50800"/>
                <a:solidFill>
                  <a:schemeClr val="tx1"/>
                </a:solidFill>
                <a:latin typeface="Segoe UI Symbol" panose="020B0502040204020203" pitchFamily="34" charset="0"/>
                <a:ea typeface="Segoe UI Symbol" panose="020B0502040204020203" pitchFamily="34" charset="0"/>
                <a:cs typeface="B Mitra" panose="00000400000000000000" pitchFamily="2" charset="-78"/>
              </a:rPr>
              <a:t>in </a:t>
            </a:r>
            <a:r>
              <a:rPr lang="en-US" sz="1300" dirty="0">
                <a:ln w="50800"/>
                <a:solidFill>
                  <a:schemeClr val="tx1"/>
                </a:solidFill>
                <a:latin typeface="Segoe UI Symbol" panose="020B0502040204020203" pitchFamily="34" charset="0"/>
                <a:ea typeface="Segoe UI Symbol" panose="020B0502040204020203" pitchFamily="34" charset="0"/>
                <a:cs typeface="B Mitra" panose="00000400000000000000" pitchFamily="2" charset="-78"/>
              </a:rPr>
              <a:t>E-Learning and </a:t>
            </a:r>
            <a:br>
              <a:rPr lang="en-US" sz="1300" dirty="0">
                <a:ln w="50800"/>
                <a:solidFill>
                  <a:schemeClr val="tx1"/>
                </a:solidFill>
                <a:latin typeface="Segoe UI Symbol" panose="020B0502040204020203" pitchFamily="34" charset="0"/>
                <a:ea typeface="Segoe UI Symbol" panose="020B0502040204020203" pitchFamily="34" charset="0"/>
                <a:cs typeface="B Mitra" panose="00000400000000000000" pitchFamily="2" charset="-78"/>
              </a:rPr>
            </a:br>
            <a:r>
              <a:rPr lang="en-US" sz="1300" dirty="0">
                <a:ln w="50800"/>
                <a:solidFill>
                  <a:schemeClr val="tx1"/>
                </a:solidFill>
                <a:latin typeface="Segoe UI Symbol" panose="020B0502040204020203" pitchFamily="34" charset="0"/>
                <a:ea typeface="Segoe UI Symbol" panose="020B0502040204020203" pitchFamily="34" charset="0"/>
                <a:cs typeface="B Mitra" panose="00000400000000000000" pitchFamily="2" charset="-78"/>
              </a:rPr>
              <a:t>Vice-Chancellery for Education, Shiraz University of Medical Sciences </a:t>
            </a:r>
          </a:p>
        </p:txBody>
      </p:sp>
      <p:graphicFrame>
        <p:nvGraphicFramePr>
          <p:cNvPr id="2" name="Table 1"/>
          <p:cNvGraphicFramePr>
            <a:graphicFrameLocks noGrp="1"/>
          </p:cNvGraphicFramePr>
          <p:nvPr>
            <p:extLst>
              <p:ext uri="{D42A27DB-BD31-4B8C-83A1-F6EECF244321}">
                <p14:modId xmlns:p14="http://schemas.microsoft.com/office/powerpoint/2010/main" val="2058458773"/>
              </p:ext>
            </p:extLst>
          </p:nvPr>
        </p:nvGraphicFramePr>
        <p:xfrm>
          <a:off x="177981" y="2791325"/>
          <a:ext cx="8860141" cy="3840479"/>
        </p:xfrm>
        <a:graphic>
          <a:graphicData uri="http://schemas.openxmlformats.org/drawingml/2006/table">
            <a:tbl>
              <a:tblPr firstRow="1" bandRow="1">
                <a:tableStyleId>{F5AB1C69-6EDB-4FF4-983F-18BD219EF322}</a:tableStyleId>
              </a:tblPr>
              <a:tblGrid>
                <a:gridCol w="2921354">
                  <a:extLst>
                    <a:ext uri="{9D8B030D-6E8A-4147-A177-3AD203B41FA5}">
                      <a16:colId xmlns:a16="http://schemas.microsoft.com/office/drawing/2014/main" xmlns="" val="4044714866"/>
                    </a:ext>
                  </a:extLst>
                </a:gridCol>
                <a:gridCol w="2021305">
                  <a:extLst>
                    <a:ext uri="{9D8B030D-6E8A-4147-A177-3AD203B41FA5}">
                      <a16:colId xmlns:a16="http://schemas.microsoft.com/office/drawing/2014/main" xmlns="" val="2521370730"/>
                    </a:ext>
                  </a:extLst>
                </a:gridCol>
                <a:gridCol w="3917482">
                  <a:extLst>
                    <a:ext uri="{9D8B030D-6E8A-4147-A177-3AD203B41FA5}">
                      <a16:colId xmlns:a16="http://schemas.microsoft.com/office/drawing/2014/main" xmlns="" val="259286528"/>
                    </a:ext>
                  </a:extLst>
                </a:gridCol>
              </a:tblGrid>
              <a:tr h="44215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kern="1200" dirty="0" smtClean="0">
                          <a:ln w="50800"/>
                          <a:solidFill>
                            <a:schemeClr val="tx1"/>
                          </a:solidFill>
                          <a:latin typeface="Times New Roman" panose="02020603050405020304" pitchFamily="18" charset="0"/>
                          <a:ea typeface="Segoe UI Symbol" panose="020B0502040204020203" pitchFamily="34" charset="0"/>
                          <a:cs typeface="Times New Roman" panose="02020603050405020304" pitchFamily="18" charset="0"/>
                        </a:rPr>
                        <a:t>Responsibility</a:t>
                      </a:r>
                      <a:endParaRPr lang="en-US" sz="1600" b="1" kern="1200" dirty="0">
                        <a:ln w="50800"/>
                        <a:solidFill>
                          <a:schemeClr val="tx1"/>
                        </a:solidFill>
                        <a:latin typeface="Times New Roman" panose="02020603050405020304" pitchFamily="18" charset="0"/>
                        <a:ea typeface="Segoe UI Symbol" panose="020B0502040204020203" pitchFamily="34" charset="0"/>
                        <a:cs typeface="Times New Roman" panose="02020603050405020304" pitchFamily="18" charset="0"/>
                      </a:endParaRPr>
                    </a:p>
                  </a:txBody>
                  <a:tcPr/>
                </a:tc>
                <a:tc>
                  <a:txBody>
                    <a:bodyPr/>
                    <a:lstStyle/>
                    <a:p>
                      <a:pPr algn="ctr" rtl="0">
                        <a:lnSpc>
                          <a:spcPct val="100000"/>
                        </a:lnSpc>
                      </a:pPr>
                      <a:r>
                        <a:rPr lang="en-US" sz="1600" b="1" kern="1200" dirty="0" smtClean="0">
                          <a:ln w="50800"/>
                          <a:solidFill>
                            <a:schemeClr val="tx1"/>
                          </a:solidFill>
                          <a:latin typeface="Times New Roman" panose="02020603050405020304" pitchFamily="18" charset="0"/>
                          <a:ea typeface="Segoe UI Symbol" panose="020B0502040204020203" pitchFamily="34" charset="0"/>
                          <a:cs typeface="Times New Roman" panose="02020603050405020304" pitchFamily="18" charset="0"/>
                        </a:rPr>
                        <a:t>Name &amp; Surname</a:t>
                      </a:r>
                      <a:endParaRPr lang="en-US" sz="1600" b="1" kern="1200" dirty="0">
                        <a:ln w="50800"/>
                        <a:solidFill>
                          <a:schemeClr val="tx1"/>
                        </a:solidFill>
                        <a:latin typeface="Times New Roman" panose="02020603050405020304" pitchFamily="18" charset="0"/>
                        <a:ea typeface="Segoe UI Symbol" panose="020B0502040204020203" pitchFamily="34"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kern="1200" dirty="0" smtClean="0">
                          <a:ln w="50800"/>
                          <a:solidFill>
                            <a:schemeClr val="tx1"/>
                          </a:solidFill>
                          <a:latin typeface="Times New Roman" panose="02020603050405020304" pitchFamily="18" charset="0"/>
                          <a:ea typeface="Segoe UI Symbol" panose="020B0502040204020203" pitchFamily="34" charset="0"/>
                          <a:cs typeface="Times New Roman" panose="02020603050405020304" pitchFamily="18" charset="0"/>
                        </a:rPr>
                        <a:t>Academic Discipline and Rank</a:t>
                      </a:r>
                      <a:endParaRPr lang="en-US" sz="1600" b="1" kern="1200" dirty="0">
                        <a:ln w="50800"/>
                        <a:solidFill>
                          <a:schemeClr val="tx1"/>
                        </a:solidFill>
                        <a:latin typeface="Times New Roman" panose="02020603050405020304" pitchFamily="18" charset="0"/>
                        <a:ea typeface="Segoe UI Symbol" panose="020B0502040204020203" pitchFamily="34" charset="0"/>
                        <a:cs typeface="Times New Roman" panose="02020603050405020304" pitchFamily="18" charset="0"/>
                      </a:endParaRPr>
                    </a:p>
                  </a:txBody>
                  <a:tcPr/>
                </a:tc>
                <a:extLst>
                  <a:ext uri="{0D108BD9-81ED-4DB2-BD59-A6C34878D82A}">
                    <a16:rowId xmlns:a16="http://schemas.microsoft.com/office/drawing/2014/main" xmlns="" val="707480784"/>
                  </a:ext>
                </a:extLst>
              </a:tr>
              <a:tr h="485475">
                <a:tc>
                  <a:txBody>
                    <a:bodyPr/>
                    <a:lstStyle/>
                    <a:p>
                      <a:pPr algn="just" rtl="0">
                        <a:lnSpc>
                          <a:spcPct val="150000"/>
                        </a:lnSpc>
                      </a:pPr>
                      <a:r>
                        <a:rPr lang="en-US" sz="1400" kern="1200" dirty="0" smtClean="0">
                          <a:latin typeface="Times New Roman" panose="02020603050405020304" pitchFamily="18" charset="0"/>
                          <a:cs typeface="Times New Roman" panose="02020603050405020304" pitchFamily="18" charset="0"/>
                        </a:rPr>
                        <a:t>Teacher </a:t>
                      </a:r>
                      <a:r>
                        <a:rPr lang="en-US" sz="1200" kern="1200" dirty="0" smtClean="0">
                          <a:latin typeface="Times New Roman" panose="02020603050405020304" pitchFamily="18" charset="0"/>
                          <a:cs typeface="Times New Roman" panose="02020603050405020304" pitchFamily="18" charset="0"/>
                        </a:rPr>
                        <a:t>(Scientific Content Development)</a:t>
                      </a:r>
                      <a:endParaRPr lang="en-US" sz="1200" kern="120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algn="just" rtl="0">
                        <a:lnSpc>
                          <a:spcPct val="150000"/>
                        </a:lnSpc>
                      </a:pPr>
                      <a:endParaRPr lang="en-US" sz="1400" kern="120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algn="just" rtl="0"/>
                      <a:endParaRPr lang="en-US"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3093959265"/>
                  </a:ext>
                </a:extLst>
              </a:tr>
              <a:tr h="485475">
                <a:tc>
                  <a:txBody>
                    <a:bodyPr/>
                    <a:lstStyle/>
                    <a:p>
                      <a:pPr algn="just" rtl="0">
                        <a:lnSpc>
                          <a:spcPct val="150000"/>
                        </a:lnSpc>
                      </a:pPr>
                      <a:r>
                        <a:rPr lang="en-US" sz="1400" kern="1200" dirty="0" smtClean="0">
                          <a:solidFill>
                            <a:schemeClr val="dk1"/>
                          </a:solidFill>
                          <a:latin typeface="Times New Roman" panose="02020603050405020304" pitchFamily="18" charset="0"/>
                          <a:ea typeface="+mn-ea"/>
                          <a:cs typeface="Times New Roman" panose="02020603050405020304" pitchFamily="18" charset="0"/>
                        </a:rPr>
                        <a:t>Slide Setting and Segmentation</a:t>
                      </a:r>
                      <a:endParaRPr lang="en-US" sz="1400" kern="120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algn="just" rtl="0">
                        <a:lnSpc>
                          <a:spcPct val="150000"/>
                        </a:lnSpc>
                      </a:pPr>
                      <a:endParaRPr lang="en-US" sz="1400" kern="120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algn="just" rtl="0"/>
                      <a:endParaRPr lang="en-US"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889674405"/>
                  </a:ext>
                </a:extLst>
              </a:tr>
              <a:tr h="485475">
                <a:tc>
                  <a:txBody>
                    <a:bodyPr/>
                    <a:lstStyle/>
                    <a:p>
                      <a:pPr algn="just" rtl="0">
                        <a:lnSpc>
                          <a:spcPct val="150000"/>
                        </a:lnSpc>
                      </a:pPr>
                      <a:r>
                        <a:rPr lang="en-US" sz="1400" kern="1200" dirty="0" smtClean="0">
                          <a:latin typeface="Times New Roman" panose="02020603050405020304" pitchFamily="18" charset="0"/>
                          <a:cs typeface="Times New Roman" panose="02020603050405020304" pitchFamily="18" charset="0"/>
                        </a:rPr>
                        <a:t>Audio or Video Recording</a:t>
                      </a:r>
                      <a:endParaRPr lang="en-US" sz="1400" kern="120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algn="just" rtl="0">
                        <a:lnSpc>
                          <a:spcPct val="150000"/>
                        </a:lnSpc>
                      </a:pPr>
                      <a:endParaRPr lang="en-US" sz="1400" kern="120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algn="just" rtl="0"/>
                      <a:endParaRPr lang="en-US"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2553379782"/>
                  </a:ext>
                </a:extLst>
              </a:tr>
              <a:tr h="485475">
                <a:tc>
                  <a:txBody>
                    <a:bodyPr/>
                    <a:lstStyle/>
                    <a:p>
                      <a:pPr algn="just" rtl="0">
                        <a:lnSpc>
                          <a:spcPct val="150000"/>
                        </a:lnSpc>
                      </a:pPr>
                      <a:r>
                        <a:rPr lang="en-US" sz="1400" kern="1200" dirty="0" smtClean="0">
                          <a:latin typeface="Times New Roman" panose="02020603050405020304" pitchFamily="18" charset="0"/>
                          <a:cs typeface="Times New Roman" panose="02020603050405020304" pitchFamily="18" charset="0"/>
                        </a:rPr>
                        <a:t>Scenario Writing </a:t>
                      </a:r>
                      <a:endParaRPr lang="en-US" sz="1400" kern="120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algn="just" rtl="0">
                        <a:lnSpc>
                          <a:spcPct val="150000"/>
                        </a:lnSpc>
                      </a:pPr>
                      <a:endParaRPr lang="en-US" sz="1400" kern="120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algn="just" rtl="0"/>
                      <a:endParaRPr lang="en-US"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07372596"/>
                  </a:ext>
                </a:extLst>
              </a:tr>
              <a:tr h="485475">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1400" kern="1200" dirty="0" smtClean="0">
                          <a:latin typeface="Times New Roman" panose="02020603050405020304" pitchFamily="18" charset="0"/>
                          <a:cs typeface="Times New Roman" panose="02020603050405020304" pitchFamily="18" charset="0"/>
                        </a:rPr>
                        <a:t>Course Production</a:t>
                      </a:r>
                      <a:endParaRPr lang="en-US" sz="1400" kern="120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algn="just" rtl="0">
                        <a:lnSpc>
                          <a:spcPct val="150000"/>
                        </a:lnSpc>
                      </a:pPr>
                      <a:endParaRPr lang="en-US" sz="1400" kern="120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algn="just" rtl="0"/>
                      <a:endParaRPr lang="en-US"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3199983847"/>
                  </a:ext>
                </a:extLst>
              </a:tr>
              <a:tr h="485475">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1400" kern="1200" dirty="0" smtClean="0">
                          <a:solidFill>
                            <a:schemeClr val="tx1"/>
                          </a:solidFill>
                          <a:latin typeface="Times New Roman" panose="02020603050405020304" pitchFamily="18" charset="0"/>
                          <a:cs typeface="Times New Roman" panose="02020603050405020304" pitchFamily="18" charset="0"/>
                        </a:rPr>
                        <a:t>Final Scenario Evaluation </a:t>
                      </a:r>
                      <a:endParaRPr lang="en-US" sz="1400" kern="120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algn="just" rtl="0">
                        <a:lnSpc>
                          <a:spcPct val="150000"/>
                        </a:lnSpc>
                      </a:pPr>
                      <a:endParaRPr lang="en-US" sz="1400" kern="120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algn="just" rtl="0"/>
                      <a:endParaRPr lang="en-US"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602254177"/>
                  </a:ext>
                </a:extLst>
              </a:tr>
              <a:tr h="485475">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400" kern="1200" dirty="0" smtClean="0">
                          <a:latin typeface="Times New Roman" panose="02020603050405020304" pitchFamily="18" charset="0"/>
                          <a:cs typeface="Times New Roman" panose="02020603050405020304" pitchFamily="18" charset="0"/>
                        </a:rPr>
                        <a:t>Technical Control</a:t>
                      </a:r>
                      <a:endParaRPr lang="en-US" sz="1400" kern="1200" dirty="0">
                        <a:solidFill>
                          <a:srgbClr val="FF0000"/>
                        </a:solidFill>
                        <a:latin typeface="Times New Roman" panose="02020603050405020304" pitchFamily="18" charset="0"/>
                        <a:ea typeface="+mn-ea"/>
                        <a:cs typeface="Times New Roman" panose="02020603050405020304" pitchFamily="18" charset="0"/>
                      </a:endParaRPr>
                    </a:p>
                  </a:txBody>
                  <a:tcPr/>
                </a:tc>
                <a:tc>
                  <a:txBody>
                    <a:bodyPr/>
                    <a:lstStyle/>
                    <a:p>
                      <a:pPr algn="just" rtl="0">
                        <a:lnSpc>
                          <a:spcPct val="150000"/>
                        </a:lnSpc>
                      </a:pPr>
                      <a:endParaRPr lang="en-US" sz="1400" kern="120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algn="just" rtl="0"/>
                      <a:endParaRPr lang="en-US"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213173759"/>
                  </a:ext>
                </a:extLst>
              </a:tr>
            </a:tbl>
          </a:graphicData>
        </a:graphic>
      </p:graphicFrame>
      <p:sp>
        <p:nvSpPr>
          <p:cNvPr id="10" name="Rounded Rectangle 9"/>
          <p:cNvSpPr/>
          <p:nvPr/>
        </p:nvSpPr>
        <p:spPr>
          <a:xfrm>
            <a:off x="177982" y="1607491"/>
            <a:ext cx="8860140" cy="1087584"/>
          </a:xfrm>
          <a:prstGeom prst="roundRect">
            <a:avLst>
              <a:gd name="adj" fmla="val 7478"/>
            </a:avLst>
          </a:prstGeom>
          <a:solidFill>
            <a:srgbClr val="FFD5AB">
              <a:alpha val="28000"/>
            </a:srgbClr>
          </a:solidFill>
          <a:ln>
            <a:noFill/>
          </a:ln>
        </p:spPr>
        <p:style>
          <a:lnRef idx="0">
            <a:scrgbClr r="0" g="0" b="0"/>
          </a:lnRef>
          <a:fillRef idx="0">
            <a:scrgbClr r="0" g="0" b="0"/>
          </a:fillRef>
          <a:effectRef idx="0">
            <a:scrgbClr r="0" g="0" b="0"/>
          </a:effectRef>
          <a:fontRef idx="minor">
            <a:schemeClr val="lt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marL="119062" algn="ctr">
              <a:lnSpc>
                <a:spcPct val="114000"/>
              </a:lnSpc>
              <a:spcBef>
                <a:spcPts val="300"/>
              </a:spcBef>
              <a:spcAft>
                <a:spcPts val="300"/>
              </a:spcAft>
            </a:pPr>
            <a:r>
              <a:rPr lang="en-US" sz="1300" dirty="0" smtClean="0">
                <a:ln w="50800"/>
                <a:solidFill>
                  <a:schemeClr val="tx1"/>
                </a:solidFill>
                <a:latin typeface="Segoe UI Symbol" panose="020B0502040204020203" pitchFamily="34" charset="0"/>
                <a:ea typeface="Segoe UI Symbol" panose="020B0502040204020203" pitchFamily="34" charset="0"/>
                <a:cs typeface="B Mitra" panose="00000400000000000000" pitchFamily="2" charset="-78"/>
              </a:rPr>
              <a:t>Supervised by: </a:t>
            </a:r>
          </a:p>
          <a:p>
            <a:pPr algn="ctr" defTabSz="476250">
              <a:lnSpc>
                <a:spcPct val="114000"/>
              </a:lnSpc>
              <a:spcBef>
                <a:spcPts val="300"/>
              </a:spcBef>
              <a:spcAft>
                <a:spcPts val="300"/>
              </a:spcAft>
            </a:pPr>
            <a:r>
              <a:rPr lang="en-US" sz="1300" dirty="0" smtClean="0">
                <a:ln w="50800"/>
                <a:solidFill>
                  <a:schemeClr val="tx1"/>
                </a:solidFill>
                <a:latin typeface="Segoe UI Symbol" panose="020B0502040204020203" pitchFamily="34" charset="0"/>
                <a:ea typeface="Segoe UI Symbol" panose="020B0502040204020203" pitchFamily="34" charset="0"/>
                <a:cs typeface="B Mitra" panose="00000400000000000000" pitchFamily="2" charset="-78"/>
              </a:rPr>
              <a:t>Dr</a:t>
            </a:r>
            <a:r>
              <a:rPr lang="en-US" sz="1300" dirty="0">
                <a:ln w="50800"/>
                <a:solidFill>
                  <a:schemeClr val="tx1"/>
                </a:solidFill>
                <a:latin typeface="Segoe UI Symbol" panose="020B0502040204020203" pitchFamily="34" charset="0"/>
                <a:ea typeface="Segoe UI Symbol" panose="020B0502040204020203" pitchFamily="34" charset="0"/>
                <a:cs typeface="B Mitra" panose="00000400000000000000" pitchFamily="2" charset="-78"/>
              </a:rPr>
              <a:t>. Majid Reza </a:t>
            </a:r>
            <a:r>
              <a:rPr lang="en-US" sz="1300" dirty="0" smtClean="0">
                <a:ln w="50800"/>
                <a:solidFill>
                  <a:schemeClr val="tx1"/>
                </a:solidFill>
                <a:latin typeface="Segoe UI Symbol" panose="020B0502040204020203" pitchFamily="34" charset="0"/>
                <a:ea typeface="Segoe UI Symbol" panose="020B0502040204020203" pitchFamily="34" charset="0"/>
                <a:cs typeface="B Mitra" panose="00000400000000000000" pitchFamily="2" charset="-78"/>
              </a:rPr>
              <a:t>Farrokhi, MD</a:t>
            </a:r>
            <a:r>
              <a:rPr lang="en-US" sz="1300" dirty="0">
                <a:ln w="50800"/>
                <a:solidFill>
                  <a:schemeClr val="tx1"/>
                </a:solidFill>
                <a:latin typeface="Segoe UI Symbol" panose="020B0502040204020203" pitchFamily="34" charset="0"/>
                <a:ea typeface="Segoe UI Symbol" panose="020B0502040204020203" pitchFamily="34" charset="0"/>
                <a:cs typeface="B Mitra" panose="00000400000000000000" pitchFamily="2" charset="-78"/>
              </a:rPr>
              <a:t>. Professor of </a:t>
            </a:r>
            <a:r>
              <a:rPr lang="en-US" sz="1300" dirty="0" smtClean="0">
                <a:ln w="50800"/>
                <a:solidFill>
                  <a:schemeClr val="tx1"/>
                </a:solidFill>
                <a:latin typeface="Segoe UI Symbol" panose="020B0502040204020203" pitchFamily="34" charset="0"/>
                <a:ea typeface="Segoe UI Symbol" panose="020B0502040204020203" pitchFamily="34" charset="0"/>
                <a:cs typeface="B Mitra" panose="00000400000000000000" pitchFamily="2" charset="-78"/>
              </a:rPr>
              <a:t>Neurosurgery, </a:t>
            </a:r>
            <a:r>
              <a:rPr lang="en-US" sz="1300" dirty="0">
                <a:ln w="50800"/>
                <a:solidFill>
                  <a:schemeClr val="tx1"/>
                </a:solidFill>
                <a:latin typeface="Segoe UI Symbol" panose="020B0502040204020203" pitchFamily="34" charset="0"/>
                <a:ea typeface="Segoe UI Symbol" panose="020B0502040204020203" pitchFamily="34" charset="0"/>
                <a:cs typeface="B Mitra" panose="00000400000000000000" pitchFamily="2" charset="-78"/>
              </a:rPr>
              <a:t>Dean of Virtual </a:t>
            </a:r>
            <a:r>
              <a:rPr lang="en-US" sz="1300" dirty="0" smtClean="0">
                <a:ln w="50800"/>
                <a:solidFill>
                  <a:schemeClr val="tx1"/>
                </a:solidFill>
                <a:latin typeface="Segoe UI Symbol" panose="020B0502040204020203" pitchFamily="34" charset="0"/>
                <a:ea typeface="Segoe UI Symbol" panose="020B0502040204020203" pitchFamily="34" charset="0"/>
                <a:cs typeface="B Mitra" panose="00000400000000000000" pitchFamily="2" charset="-78"/>
              </a:rPr>
              <a:t>School, Center </a:t>
            </a:r>
            <a:r>
              <a:rPr lang="en-US" sz="1300" dirty="0">
                <a:ln w="50800"/>
                <a:solidFill>
                  <a:schemeClr val="tx1"/>
                </a:solidFill>
                <a:latin typeface="Segoe UI Symbol" panose="020B0502040204020203" pitchFamily="34" charset="0"/>
                <a:ea typeface="Segoe UI Symbol" panose="020B0502040204020203" pitchFamily="34" charset="0"/>
                <a:cs typeface="B Mitra" panose="00000400000000000000" pitchFamily="2" charset="-78"/>
              </a:rPr>
              <a:t>of Excellence in E-Learning</a:t>
            </a:r>
            <a:endParaRPr lang="en-US" sz="1300" dirty="0" smtClean="0">
              <a:ln w="50800"/>
              <a:solidFill>
                <a:schemeClr val="tx1"/>
              </a:solidFill>
              <a:latin typeface="Segoe UI Symbol" panose="020B0502040204020203" pitchFamily="34" charset="0"/>
              <a:ea typeface="Segoe UI Symbol" panose="020B0502040204020203" pitchFamily="34" charset="0"/>
              <a:cs typeface="B Mitra" panose="00000400000000000000" pitchFamily="2" charset="-78"/>
            </a:endParaRPr>
          </a:p>
          <a:p>
            <a:pPr marL="119062" algn="ctr">
              <a:lnSpc>
                <a:spcPct val="114000"/>
              </a:lnSpc>
              <a:spcBef>
                <a:spcPts val="300"/>
              </a:spcBef>
              <a:spcAft>
                <a:spcPts val="300"/>
              </a:spcAft>
            </a:pPr>
            <a:r>
              <a:rPr lang="en-US" sz="1250" dirty="0">
                <a:ln w="50800"/>
                <a:solidFill>
                  <a:schemeClr val="tx1"/>
                </a:solidFill>
                <a:latin typeface="Segoe UI Symbol" panose="020B0502040204020203" pitchFamily="34" charset="0"/>
                <a:ea typeface="Segoe UI Symbol" panose="020B0502040204020203" pitchFamily="34" charset="0"/>
                <a:cs typeface="B Mitra" panose="00000400000000000000" pitchFamily="2" charset="-78"/>
              </a:rPr>
              <a:t>Dr. Zahra </a:t>
            </a:r>
            <a:r>
              <a:rPr lang="en-US" sz="1250" dirty="0" smtClean="0">
                <a:ln w="50800"/>
                <a:solidFill>
                  <a:schemeClr val="tx1"/>
                </a:solidFill>
                <a:latin typeface="Segoe UI Symbol" panose="020B0502040204020203" pitchFamily="34" charset="0"/>
                <a:ea typeface="Segoe UI Symbol" panose="020B0502040204020203" pitchFamily="34" charset="0"/>
                <a:cs typeface="B Mitra" panose="00000400000000000000" pitchFamily="2" charset="-78"/>
              </a:rPr>
              <a:t>Karimian, Ph.D</a:t>
            </a:r>
            <a:r>
              <a:rPr lang="en-US" sz="1250" dirty="0">
                <a:ln w="50800"/>
                <a:solidFill>
                  <a:schemeClr val="tx1"/>
                </a:solidFill>
                <a:latin typeface="Segoe UI Symbol" panose="020B0502040204020203" pitchFamily="34" charset="0"/>
                <a:ea typeface="Segoe UI Symbol" panose="020B0502040204020203" pitchFamily="34" charset="0"/>
                <a:cs typeface="B Mitra" panose="00000400000000000000" pitchFamily="2" charset="-78"/>
              </a:rPr>
              <a:t>. in Higher Education </a:t>
            </a:r>
            <a:r>
              <a:rPr lang="en-US" sz="1250" dirty="0" smtClean="0">
                <a:ln w="50800"/>
                <a:solidFill>
                  <a:schemeClr val="tx1"/>
                </a:solidFill>
                <a:latin typeface="Segoe UI Symbol" panose="020B0502040204020203" pitchFamily="34" charset="0"/>
                <a:ea typeface="Segoe UI Symbol" panose="020B0502040204020203" pitchFamily="34" charset="0"/>
                <a:cs typeface="B Mitra" panose="00000400000000000000" pitchFamily="2" charset="-78"/>
              </a:rPr>
              <a:t>Administration and </a:t>
            </a:r>
            <a:r>
              <a:rPr lang="en-US" sz="1250" dirty="0">
                <a:ln w="50800"/>
                <a:solidFill>
                  <a:schemeClr val="tx1"/>
                </a:solidFill>
                <a:latin typeface="Segoe UI Symbol" panose="020B0502040204020203" pitchFamily="34" charset="0"/>
                <a:ea typeface="Segoe UI Symbol" panose="020B0502040204020203" pitchFamily="34" charset="0"/>
                <a:cs typeface="B Mitra" panose="00000400000000000000" pitchFamily="2" charset="-78"/>
              </a:rPr>
              <a:t>Vice Dean for Virtual </a:t>
            </a:r>
            <a:r>
              <a:rPr lang="en-US" sz="1250" dirty="0" smtClean="0">
                <a:ln w="50800"/>
                <a:solidFill>
                  <a:schemeClr val="tx1"/>
                </a:solidFill>
                <a:latin typeface="Segoe UI Symbol" panose="020B0502040204020203" pitchFamily="34" charset="0"/>
                <a:ea typeface="Segoe UI Symbol" panose="020B0502040204020203" pitchFamily="34" charset="0"/>
                <a:cs typeface="B Mitra" panose="00000400000000000000" pitchFamily="2" charset="-78"/>
              </a:rPr>
              <a:t>education Development</a:t>
            </a:r>
            <a:endParaRPr lang="en-US" sz="1250" dirty="0">
              <a:ln w="50800"/>
              <a:solidFill>
                <a:schemeClr val="tx1"/>
              </a:solidFill>
              <a:latin typeface="Segoe UI Symbol" panose="020B0502040204020203" pitchFamily="34" charset="0"/>
              <a:ea typeface="Segoe UI Symbol" panose="020B0502040204020203" pitchFamily="34" charset="0"/>
              <a:cs typeface="B Mitra" panose="00000400000000000000" pitchFamily="2" charset="-78"/>
            </a:endParaRPr>
          </a:p>
        </p:txBody>
      </p:sp>
      <p:sp>
        <p:nvSpPr>
          <p:cNvPr id="3" name="Title 2"/>
          <p:cNvSpPr>
            <a:spLocks noGrp="1"/>
          </p:cNvSpPr>
          <p:nvPr>
            <p:ph type="title"/>
          </p:nvPr>
        </p:nvSpPr>
        <p:spPr/>
        <p:txBody>
          <a:bodyPr>
            <a:normAutofit/>
          </a:bodyPr>
          <a:lstStyle/>
          <a:p>
            <a:r>
              <a:rPr lang="en-US" sz="3200" dirty="0">
                <a:cs typeface="Times New Roman" panose="02020603050405020304" pitchFamily="18" charset="0"/>
              </a:rPr>
              <a:t>About Us</a:t>
            </a:r>
          </a:p>
        </p:txBody>
      </p:sp>
    </p:spTree>
    <p:custDataLst>
      <p:tags r:id="rId1"/>
    </p:custDataLst>
    <p:extLst>
      <p:ext uri="{BB962C8B-B14F-4D97-AF65-F5344CB8AC3E}">
        <p14:creationId xmlns:p14="http://schemas.microsoft.com/office/powerpoint/2010/main" val="4690690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cs typeface="Times New Roman" panose="02020603050405020304" pitchFamily="18" charset="0"/>
              </a:rPr>
              <a:t>Learning Objectives</a:t>
            </a:r>
          </a:p>
        </p:txBody>
      </p:sp>
      <p:sp>
        <p:nvSpPr>
          <p:cNvPr id="5" name="Rectangle 4"/>
          <p:cNvSpPr/>
          <p:nvPr/>
        </p:nvSpPr>
        <p:spPr>
          <a:xfrm>
            <a:off x="755583" y="5768471"/>
            <a:ext cx="7069755" cy="424732"/>
          </a:xfrm>
          <a:prstGeom prst="rect">
            <a:avLst/>
          </a:prstGeom>
        </p:spPr>
        <p:txBody>
          <a:bodyPr wrap="square">
            <a:spAutoFit/>
          </a:bodyPr>
          <a:lstStyle/>
          <a:p>
            <a:pPr marL="119062" lvl="0" algn="ctr" rtl="1">
              <a:lnSpc>
                <a:spcPct val="120000"/>
              </a:lnSpc>
              <a:spcBef>
                <a:spcPts val="600"/>
              </a:spcBef>
              <a:spcAft>
                <a:spcPts val="600"/>
              </a:spcAft>
            </a:pPr>
            <a:r>
              <a:rPr lang="fa-IR" dirty="0">
                <a:ln w="50800"/>
                <a:solidFill>
                  <a:srgbClr val="FF0000"/>
                </a:solidFill>
                <a:cs typeface="B Mitra" panose="00000400000000000000" pitchFamily="2" charset="-78"/>
              </a:rPr>
              <a:t>در این بخش </a:t>
            </a:r>
            <a:r>
              <a:rPr lang="fa-IR" dirty="0" smtClean="0">
                <a:ln w="50800"/>
                <a:solidFill>
                  <a:srgbClr val="FF0000"/>
                </a:solidFill>
                <a:cs typeface="B Mitra" panose="00000400000000000000" pitchFamily="2" charset="-78"/>
              </a:rPr>
              <a:t>اهداف آموزشی هر گفتار یا عنوان اصلی را بیان نمایید</a:t>
            </a:r>
            <a:endParaRPr lang="fa-IR" dirty="0">
              <a:ln w="50800"/>
              <a:solidFill>
                <a:srgbClr val="FF0000"/>
              </a:solidFill>
              <a:cs typeface="B Mitra" panose="00000400000000000000" pitchFamily="2" charset="-78"/>
            </a:endParaRPr>
          </a:p>
        </p:txBody>
      </p:sp>
      <p:sp>
        <p:nvSpPr>
          <p:cNvPr id="3" name="Rectangle 2"/>
          <p:cNvSpPr/>
          <p:nvPr/>
        </p:nvSpPr>
        <p:spPr>
          <a:xfrm>
            <a:off x="755583" y="1421414"/>
            <a:ext cx="7194798" cy="4188647"/>
          </a:xfrm>
          <a:prstGeom prst="rect">
            <a:avLst/>
          </a:prstGeom>
        </p:spPr>
        <p:txBody>
          <a:bodyPr wrap="square">
            <a:spAutoFit/>
          </a:bodyPr>
          <a:lstStyle/>
          <a:p>
            <a:pPr>
              <a:lnSpc>
                <a:spcPct val="120000"/>
              </a:lnSpc>
              <a:spcBef>
                <a:spcPts val="600"/>
              </a:spcBef>
              <a:spcAft>
                <a:spcPts val="1200"/>
              </a:spcAft>
              <a:buClr>
                <a:schemeClr val="accent2"/>
              </a:buClr>
              <a:buSzPct val="85000"/>
            </a:pPr>
            <a:r>
              <a:rPr lang="en-US" sz="2300" b="1" dirty="0">
                <a:ln w="50800"/>
                <a:solidFill>
                  <a:srgbClr val="008080"/>
                </a:solidFill>
                <a:latin typeface="Times New Roman" panose="02020603050405020304" pitchFamily="18" charset="0"/>
                <a:cs typeface="Times New Roman" panose="02020603050405020304" pitchFamily="18" charset="0"/>
              </a:rPr>
              <a:t>By the end of this section, learners are expected to:</a:t>
            </a:r>
          </a:p>
          <a:p>
            <a:pPr marL="461963" indent="-288925" defTabSz="914400">
              <a:lnSpc>
                <a:spcPct val="135000"/>
              </a:lnSpc>
              <a:spcBef>
                <a:spcPts val="600"/>
              </a:spcBef>
              <a:spcAft>
                <a:spcPts val="600"/>
              </a:spcAft>
              <a:buBlip>
                <a:blip r:embed="rId2"/>
              </a:buBlip>
            </a:pPr>
            <a:r>
              <a:rPr lang="en-US" sz="2200" dirty="0" smtClean="0">
                <a:ln w="5080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endParaRPr>
          </a:p>
          <a:p>
            <a:pPr marL="461963" indent="-288925" defTabSz="914400">
              <a:lnSpc>
                <a:spcPct val="135000"/>
              </a:lnSpc>
              <a:spcBef>
                <a:spcPts val="600"/>
              </a:spcBef>
              <a:spcAft>
                <a:spcPts val="600"/>
              </a:spcAft>
              <a:buBlip>
                <a:blip r:embed="rId2"/>
              </a:buBlip>
            </a:pPr>
            <a:r>
              <a:rPr lang="en-US" sz="2200" dirty="0" smtClean="0">
                <a:ln w="5080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endParaRPr>
          </a:p>
          <a:p>
            <a:pPr marL="461963" indent="-288925" defTabSz="914400">
              <a:lnSpc>
                <a:spcPct val="135000"/>
              </a:lnSpc>
              <a:spcBef>
                <a:spcPts val="600"/>
              </a:spcBef>
              <a:spcAft>
                <a:spcPts val="600"/>
              </a:spcAft>
              <a:buBlip>
                <a:blip r:embed="rId2"/>
              </a:buBlip>
            </a:pPr>
            <a:r>
              <a:rPr lang="en-US" sz="2200" dirty="0" smtClean="0">
                <a:ln w="5080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endParaRPr>
          </a:p>
          <a:p>
            <a:pPr marL="461963" indent="-288925" defTabSz="914400">
              <a:lnSpc>
                <a:spcPct val="135000"/>
              </a:lnSpc>
              <a:spcBef>
                <a:spcPts val="600"/>
              </a:spcBef>
              <a:spcAft>
                <a:spcPts val="600"/>
              </a:spcAft>
              <a:buBlip>
                <a:blip r:embed="rId2"/>
              </a:buBlip>
            </a:pPr>
            <a:r>
              <a:rPr lang="en-US" sz="2200" dirty="0" smtClean="0">
                <a:ln w="5080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endParaRPr>
          </a:p>
          <a:p>
            <a:pPr marL="461963" indent="-288925" defTabSz="914400">
              <a:lnSpc>
                <a:spcPct val="135000"/>
              </a:lnSpc>
              <a:spcBef>
                <a:spcPts val="600"/>
              </a:spcBef>
              <a:spcAft>
                <a:spcPts val="600"/>
              </a:spcAft>
              <a:buBlip>
                <a:blip r:embed="rId2"/>
              </a:buBlip>
            </a:pPr>
            <a:r>
              <a:rPr lang="en-US" sz="2200" dirty="0" smtClean="0">
                <a:ln w="5080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endParaRPr>
          </a:p>
          <a:p>
            <a:pPr marL="173038" defTabSz="914400">
              <a:lnSpc>
                <a:spcPct val="150000"/>
              </a:lnSpc>
              <a:spcBef>
                <a:spcPts val="600"/>
              </a:spcBef>
              <a:spcAft>
                <a:spcPts val="600"/>
              </a:spcAft>
            </a:pPr>
            <a:endParaRPr lang="en-US" sz="1900" dirty="0">
              <a:ln w="5080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663156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smtClean="0">
                <a:cs typeface="Times New Roman" panose="02020603050405020304" pitchFamily="18" charset="0"/>
              </a:rPr>
              <a:t>5-1</a:t>
            </a:r>
            <a:r>
              <a:rPr lang="en-US" sz="3200" dirty="0">
                <a:cs typeface="Times New Roman" panose="02020603050405020304" pitchFamily="18" charset="0"/>
              </a:rPr>
              <a:t>. Title of the first subtopic</a:t>
            </a:r>
          </a:p>
        </p:txBody>
      </p:sp>
      <p:sp>
        <p:nvSpPr>
          <p:cNvPr id="4099" name="Espace réservé du contenu 2"/>
          <p:cNvSpPr>
            <a:spLocks noGrp="1"/>
          </p:cNvSpPr>
          <p:nvPr>
            <p:ph idx="1"/>
          </p:nvPr>
        </p:nvSpPr>
        <p:spPr/>
        <p:txBody>
          <a:bodyPr/>
          <a:lstStyle/>
          <a:p>
            <a:pPr lvl="1" rtl="1"/>
            <a:endParaRPr lang="fa-IR" sz="2400" dirty="0" smtClean="0"/>
          </a:p>
          <a:p>
            <a:pPr marL="461963" lvl="1" indent="-288925">
              <a:lnSpc>
                <a:spcPct val="135000"/>
              </a:lnSpc>
              <a:spcBef>
                <a:spcPts val="600"/>
              </a:spcBef>
              <a:spcAft>
                <a:spcPts val="600"/>
              </a:spcAft>
              <a:buBlip>
                <a:blip r:embed="rId3"/>
              </a:buBlip>
            </a:pPr>
            <a:r>
              <a:rPr lang="fa-IR" sz="2300" dirty="0" smtClean="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smtClean="0">
                <a:ln w="50800"/>
                <a:solidFill>
                  <a:schemeClr val="tx1">
                    <a:lumMod val="95000"/>
                    <a:lumOff val="5000"/>
                  </a:schemeClr>
                </a:solidFill>
              </a:rPr>
              <a:t>copy</a:t>
            </a:r>
            <a:r>
              <a:rPr lang="fa-IR" sz="2300" dirty="0" smtClean="0">
                <a:ln w="50800"/>
                <a:solidFill>
                  <a:schemeClr val="tx1">
                    <a:lumMod val="95000"/>
                    <a:lumOff val="5000"/>
                  </a:schemeClr>
                </a:solidFill>
              </a:rPr>
              <a:t> و</a:t>
            </a:r>
            <a:r>
              <a:rPr lang="en-US" sz="2300" dirty="0" smtClean="0">
                <a:ln w="50800"/>
                <a:solidFill>
                  <a:schemeClr val="tx1">
                    <a:lumMod val="95000"/>
                    <a:lumOff val="5000"/>
                  </a:schemeClr>
                </a:solidFill>
              </a:rPr>
              <a:t>paste </a:t>
            </a:r>
            <a:r>
              <a:rPr lang="fa-IR" sz="2300" dirty="0" smtClean="0">
                <a:ln w="50800"/>
                <a:solidFill>
                  <a:schemeClr val="tx1">
                    <a:lumMod val="95000"/>
                    <a:lumOff val="5000"/>
                  </a:schemeClr>
                </a:solidFill>
              </a:rPr>
              <a:t> کردن، گزینه </a:t>
            </a:r>
            <a:r>
              <a:rPr lang="en-US" sz="2300" dirty="0" smtClean="0">
                <a:ln w="50800"/>
                <a:solidFill>
                  <a:schemeClr val="tx1">
                    <a:lumMod val="95000"/>
                    <a:lumOff val="5000"/>
                  </a:schemeClr>
                </a:solidFill>
              </a:rPr>
              <a:t>keep text only</a:t>
            </a:r>
            <a:r>
              <a:rPr lang="fa-IR" sz="2300" dirty="0" smtClean="0">
                <a:ln w="50800"/>
                <a:solidFill>
                  <a:schemeClr val="tx1">
                    <a:lumMod val="95000"/>
                    <a:lumOff val="5000"/>
                  </a:schemeClr>
                </a:solidFill>
              </a:rPr>
              <a:t> را انتخاب نمایید. </a:t>
            </a:r>
            <a:endParaRPr lang="fa-IR" sz="2300" dirty="0">
              <a:ln w="50800"/>
              <a:solidFill>
                <a:schemeClr val="tx1">
                  <a:lumMod val="95000"/>
                  <a:lumOff val="5000"/>
                </a:schemeClr>
              </a:solidFill>
            </a:endParaRPr>
          </a:p>
        </p:txBody>
      </p:sp>
    </p:spTree>
    <p:custDataLst>
      <p:tags r:id="rId1"/>
    </p:custDataLst>
    <p:extLst>
      <p:ext uri="{BB962C8B-B14F-4D97-AF65-F5344CB8AC3E}">
        <p14:creationId xmlns:p14="http://schemas.microsoft.com/office/powerpoint/2010/main" val="42317066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964" y="100585"/>
            <a:ext cx="8591446" cy="659927"/>
          </a:xfrm>
        </p:spPr>
        <p:txBody>
          <a:bodyPr>
            <a:normAutofit/>
          </a:bodyPr>
          <a:lstStyle/>
          <a:p>
            <a:r>
              <a:rPr lang="en-US" sz="3200" dirty="0" smtClean="0">
                <a:cs typeface="B Titr" panose="00000700000000000000" pitchFamily="2" charset="-78"/>
              </a:rPr>
              <a:t>5-2</a:t>
            </a:r>
            <a:r>
              <a:rPr lang="en-US" sz="3200" dirty="0">
                <a:cs typeface="B Titr" panose="00000700000000000000" pitchFamily="2" charset="-78"/>
              </a:rPr>
              <a:t>. Title of the second subtopic</a:t>
            </a:r>
          </a:p>
        </p:txBody>
      </p:sp>
      <p:sp>
        <p:nvSpPr>
          <p:cNvPr id="4099" name="Espace réservé du contenu 2"/>
          <p:cNvSpPr>
            <a:spLocks noGrp="1"/>
          </p:cNvSpPr>
          <p:nvPr>
            <p:ph idx="1"/>
          </p:nvPr>
        </p:nvSpPr>
        <p:spPr/>
        <p:txBody>
          <a:bodyPr/>
          <a:lstStyle/>
          <a:p>
            <a:pPr lvl="1" rtl="1"/>
            <a:endParaRPr lang="fa-IR" sz="2400" dirty="0" smtClean="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17291992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cs typeface="B Titr" panose="00000700000000000000" pitchFamily="2" charset="-78"/>
              </a:rPr>
              <a:t>5-3</a:t>
            </a:r>
            <a:r>
              <a:rPr lang="en-US" sz="3200" dirty="0">
                <a:cs typeface="B Titr" panose="00000700000000000000" pitchFamily="2" charset="-78"/>
              </a:rPr>
              <a:t>. Title of the third subtopic</a:t>
            </a:r>
          </a:p>
        </p:txBody>
      </p:sp>
      <p:sp>
        <p:nvSpPr>
          <p:cNvPr id="4099" name="Espace réservé du contenu 2"/>
          <p:cNvSpPr>
            <a:spLocks noGrp="1"/>
          </p:cNvSpPr>
          <p:nvPr>
            <p:ph idx="1"/>
          </p:nvPr>
        </p:nvSpPr>
        <p:spPr/>
        <p:txBody>
          <a:bodyPr/>
          <a:lstStyle/>
          <a:p>
            <a:pPr lvl="1" rtl="1"/>
            <a:endParaRPr lang="fa-IR" sz="2400" dirty="0" smtClean="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42194140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cs typeface="B Titr" panose="00000700000000000000" pitchFamily="2" charset="-78"/>
              </a:rPr>
              <a:t>5-4</a:t>
            </a:r>
            <a:r>
              <a:rPr lang="en-US" sz="3200" dirty="0">
                <a:cs typeface="B Titr" panose="00000700000000000000" pitchFamily="2" charset="-78"/>
              </a:rPr>
              <a:t>. Title of the fourth subtopic</a:t>
            </a:r>
          </a:p>
        </p:txBody>
      </p:sp>
      <p:sp>
        <p:nvSpPr>
          <p:cNvPr id="4099" name="Espace réservé du contenu 2"/>
          <p:cNvSpPr>
            <a:spLocks noGrp="1"/>
          </p:cNvSpPr>
          <p:nvPr>
            <p:ph idx="1"/>
          </p:nvPr>
        </p:nvSpPr>
        <p:spPr/>
        <p:txBody>
          <a:bodyPr/>
          <a:lstStyle/>
          <a:p>
            <a:pPr lvl="1" rtl="1"/>
            <a:endParaRPr lang="fa-IR" sz="2400" dirty="0" smtClean="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1639301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cs typeface="B Titr" panose="00000700000000000000" pitchFamily="2" charset="-78"/>
              </a:rPr>
              <a:t>5-5</a:t>
            </a:r>
            <a:r>
              <a:rPr lang="en-US" sz="3200" dirty="0">
                <a:cs typeface="B Titr" panose="00000700000000000000" pitchFamily="2" charset="-78"/>
              </a:rPr>
              <a:t>. Title of the fifth subtopic</a:t>
            </a:r>
          </a:p>
        </p:txBody>
      </p:sp>
      <p:sp>
        <p:nvSpPr>
          <p:cNvPr id="4099" name="Espace réservé du contenu 2"/>
          <p:cNvSpPr>
            <a:spLocks noGrp="1"/>
          </p:cNvSpPr>
          <p:nvPr>
            <p:ph idx="1"/>
          </p:nvPr>
        </p:nvSpPr>
        <p:spPr/>
        <p:txBody>
          <a:bodyPr/>
          <a:lstStyle/>
          <a:p>
            <a:pPr lvl="1" rtl="1"/>
            <a:endParaRPr lang="fa-IR" sz="2400" dirty="0" smtClean="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23435843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p:txBody>
          <a:bodyPr>
            <a:noAutofit/>
          </a:bodyPr>
          <a:lstStyle/>
          <a:p>
            <a:r>
              <a:rPr lang="en-US" sz="3200" dirty="0">
                <a:cs typeface="B Titr" panose="00000700000000000000" pitchFamily="2" charset="-78"/>
              </a:rPr>
              <a:t>Self-Assessment</a:t>
            </a:r>
            <a:endParaRPr lang="fr-CA" sz="3200" dirty="0">
              <a:cs typeface="B Titr" panose="00000700000000000000" pitchFamily="2" charset="-78"/>
            </a:endParaRPr>
          </a:p>
        </p:txBody>
      </p:sp>
      <p:sp>
        <p:nvSpPr>
          <p:cNvPr id="4099" name="Espace réservé du contenu 2"/>
          <p:cNvSpPr>
            <a:spLocks noGrp="1"/>
          </p:cNvSpPr>
          <p:nvPr>
            <p:ph idx="1"/>
          </p:nvPr>
        </p:nvSpPr>
        <p:spPr>
          <a:xfrm>
            <a:off x="466739" y="1173479"/>
            <a:ext cx="8280219" cy="5181601"/>
          </a:xfrm>
        </p:spPr>
        <p:txBody>
          <a:bodyPr/>
          <a:lstStyle/>
          <a:p>
            <a:pPr lvl="1"/>
            <a:endParaRPr lang="fa-IR" sz="2400" dirty="0" smtClean="0"/>
          </a:p>
          <a:p>
            <a:pPr marL="274320" lvl="1" indent="0" algn="ctr" rtl="1">
              <a:buNone/>
            </a:pPr>
            <a:r>
              <a:rPr lang="fa-IR" dirty="0">
                <a:cs typeface="B Mitra" panose="00000400000000000000" pitchFamily="2" charset="-78"/>
              </a:rPr>
              <a:t>لطفا 5 سوال چهار گزینه ای برای این قطعه طراحی نمایید.</a:t>
            </a:r>
          </a:p>
          <a:p>
            <a:pPr marL="274320" lvl="1" indent="0" algn="r" rtl="1">
              <a:buNone/>
            </a:pPr>
            <a:endParaRPr lang="fa-IR" dirty="0">
              <a:cs typeface="B Mitra" panose="00000400000000000000" pitchFamily="2" charset="-78"/>
            </a:endParaRPr>
          </a:p>
          <a:p>
            <a:pPr marL="0" lvl="1" indent="0" algn="ctr" rtl="1">
              <a:buNone/>
            </a:pPr>
            <a:r>
              <a:rPr lang="fa-IR" dirty="0">
                <a:cs typeface="B Mitra" panose="00000400000000000000" pitchFamily="2" charset="-78"/>
              </a:rPr>
              <a:t>نکته: آزمون ها بایستی با نرم افزار انتخابی شما</a:t>
            </a:r>
            <a:br>
              <a:rPr lang="fa-IR" dirty="0">
                <a:cs typeface="B Mitra" panose="00000400000000000000" pitchFamily="2" charset="-78"/>
              </a:rPr>
            </a:br>
            <a:r>
              <a:rPr lang="fa-IR" dirty="0">
                <a:cs typeface="B Mitra" panose="00000400000000000000" pitchFamily="2" charset="-78"/>
              </a:rPr>
              <a:t> </a:t>
            </a:r>
            <a:r>
              <a:rPr lang="en-US" dirty="0">
                <a:cs typeface="B Mitra" panose="00000400000000000000" pitchFamily="2" charset="-78"/>
              </a:rPr>
              <a:t>Articulate Studio</a:t>
            </a:r>
            <a:r>
              <a:rPr lang="fa-IR" dirty="0">
                <a:cs typeface="B Mitra" panose="00000400000000000000" pitchFamily="2" charset="-78"/>
              </a:rPr>
              <a:t> استوری لاین یا </a:t>
            </a:r>
            <a:r>
              <a:rPr lang="en-US" dirty="0">
                <a:cs typeface="B Mitra" panose="00000400000000000000" pitchFamily="2" charset="-78"/>
              </a:rPr>
              <a:t>Ispring</a:t>
            </a:r>
            <a:r>
              <a:rPr lang="fa-IR" dirty="0">
                <a:cs typeface="B Mitra" panose="00000400000000000000" pitchFamily="2" charset="-78"/>
              </a:rPr>
              <a:t> </a:t>
            </a:r>
            <a:br>
              <a:rPr lang="fa-IR" dirty="0">
                <a:cs typeface="B Mitra" panose="00000400000000000000" pitchFamily="2" charset="-78"/>
              </a:rPr>
            </a:br>
            <a:r>
              <a:rPr lang="fa-IR" dirty="0">
                <a:cs typeface="B Mitra" panose="00000400000000000000" pitchFamily="2" charset="-78"/>
              </a:rPr>
              <a:t>(در قسمت </a:t>
            </a:r>
            <a:r>
              <a:rPr lang="en-US" dirty="0" err="1">
                <a:cs typeface="B Mitra" panose="00000400000000000000" pitchFamily="2" charset="-78"/>
              </a:rPr>
              <a:t>Quizmaker</a:t>
            </a:r>
            <a:r>
              <a:rPr lang="fa-IR" dirty="0">
                <a:cs typeface="B Mitra" panose="00000400000000000000" pitchFamily="2" charset="-78"/>
              </a:rPr>
              <a:t>) طراحی شوند</a:t>
            </a:r>
            <a:r>
              <a:rPr lang="fa-IR" dirty="0" smtClean="0">
                <a:cs typeface="B Mitra" panose="00000400000000000000" pitchFamily="2" charset="-78"/>
              </a:rPr>
              <a:t>.</a:t>
            </a:r>
          </a:p>
          <a:p>
            <a:pPr marL="0" lvl="1" indent="0" algn="ctr" rtl="1">
              <a:buNone/>
            </a:pPr>
            <a:endParaRPr lang="fa-IR" dirty="0">
              <a:cs typeface="B Mitra" panose="00000400000000000000" pitchFamily="2" charset="-78"/>
            </a:endParaRPr>
          </a:p>
          <a:p>
            <a:pPr marL="0" lvl="1" indent="0" algn="ctr" rtl="1">
              <a:buNone/>
            </a:pPr>
            <a:endParaRPr lang="fa-IR" dirty="0" smtClean="0">
              <a:cs typeface="B Mitra" panose="00000400000000000000" pitchFamily="2" charset="-78"/>
            </a:endParaRPr>
          </a:p>
          <a:p>
            <a:pPr marL="0" lvl="1" indent="0" algn="ctr" rtl="1">
              <a:buNone/>
            </a:pPr>
            <a:r>
              <a:rPr lang="fa-IR" dirty="0">
                <a:cs typeface="B Mitra" panose="00000400000000000000" pitchFamily="2" charset="-78"/>
              </a:rPr>
              <a:t>لطفا برای ارائه درس در سامانه آرمان فقط سوال چهار گزینه ای طرح شود</a:t>
            </a:r>
            <a:endParaRPr lang="en-US" dirty="0">
              <a:cs typeface="B Mitra" panose="00000400000000000000" pitchFamily="2" charset="-78"/>
            </a:endParaRPr>
          </a:p>
          <a:p>
            <a:pPr marL="0" lvl="1" indent="0" algn="ctr" rtl="1">
              <a:buNone/>
            </a:pPr>
            <a:endParaRPr lang="en-US" dirty="0">
              <a:cs typeface="B Mitra" panose="00000400000000000000" pitchFamily="2" charset="-78"/>
            </a:endParaRPr>
          </a:p>
          <a:p>
            <a:pPr lvl="1" algn="r" rtl="1"/>
            <a:endParaRPr lang="fa-IR" dirty="0">
              <a:cs typeface="B Mitra" panose="00000400000000000000" pitchFamily="2" charset="-78"/>
            </a:endParaRPr>
          </a:p>
          <a:p>
            <a:pPr lvl="1"/>
            <a:endParaRPr lang="fa-IR" sz="2400" dirty="0" smtClean="0"/>
          </a:p>
          <a:p>
            <a:endParaRPr lang="fa-IR" dirty="0" smtClean="0"/>
          </a:p>
          <a:p>
            <a:endParaRPr lang="fr-CA" dirty="0" smtClean="0"/>
          </a:p>
        </p:txBody>
      </p:sp>
    </p:spTree>
    <p:custDataLst>
      <p:tags r:id="rId1"/>
    </p:custDataLst>
    <p:extLst>
      <p:ext uri="{BB962C8B-B14F-4D97-AF65-F5344CB8AC3E}">
        <p14:creationId xmlns:p14="http://schemas.microsoft.com/office/powerpoint/2010/main" val="1198300466"/>
      </p:ext>
    </p:extLst>
  </p:cSld>
  <p:clrMapOvr>
    <a:masterClrMapping/>
  </p:clrMapOvr>
  <p:transition>
    <p:fade thruBlk="1"/>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chemeClr val="accent3">
                    <a:lumMod val="50000"/>
                  </a:schemeClr>
                </a:solidFill>
              </a:rPr>
              <a:t>6. </a:t>
            </a:r>
            <a:r>
              <a:rPr lang="en-US" dirty="0">
                <a:solidFill>
                  <a:schemeClr val="accent3">
                    <a:lumMod val="50000"/>
                  </a:schemeClr>
                </a:solidFill>
              </a:rPr>
              <a:t>SCO Title (Topic </a:t>
            </a:r>
            <a:r>
              <a:rPr lang="en-US" dirty="0" smtClean="0">
                <a:solidFill>
                  <a:schemeClr val="accent3">
                    <a:lumMod val="50000"/>
                  </a:schemeClr>
                </a:solidFill>
              </a:rPr>
              <a:t>5)</a:t>
            </a:r>
            <a:endParaRPr lang="en-US" dirty="0">
              <a:solidFill>
                <a:schemeClr val="accent3">
                  <a:lumMod val="50000"/>
                </a:schemeClr>
              </a:solidFill>
            </a:endParaRPr>
          </a:p>
        </p:txBody>
      </p:sp>
    </p:spTree>
    <p:extLst>
      <p:ext uri="{BB962C8B-B14F-4D97-AF65-F5344CB8AC3E}">
        <p14:creationId xmlns:p14="http://schemas.microsoft.com/office/powerpoint/2010/main" val="41491851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cs typeface="Times New Roman" panose="02020603050405020304" pitchFamily="18" charset="0"/>
              </a:rPr>
              <a:t>Learning Objectives</a:t>
            </a:r>
          </a:p>
        </p:txBody>
      </p:sp>
      <p:sp>
        <p:nvSpPr>
          <p:cNvPr id="5" name="Rectangle 4"/>
          <p:cNvSpPr/>
          <p:nvPr/>
        </p:nvSpPr>
        <p:spPr>
          <a:xfrm>
            <a:off x="755583" y="5768471"/>
            <a:ext cx="7069755" cy="424732"/>
          </a:xfrm>
          <a:prstGeom prst="rect">
            <a:avLst/>
          </a:prstGeom>
        </p:spPr>
        <p:txBody>
          <a:bodyPr wrap="square">
            <a:spAutoFit/>
          </a:bodyPr>
          <a:lstStyle/>
          <a:p>
            <a:pPr marL="119062" lvl="0" algn="ctr" rtl="1">
              <a:lnSpc>
                <a:spcPct val="120000"/>
              </a:lnSpc>
              <a:spcBef>
                <a:spcPts val="600"/>
              </a:spcBef>
              <a:spcAft>
                <a:spcPts val="600"/>
              </a:spcAft>
            </a:pPr>
            <a:r>
              <a:rPr lang="fa-IR" dirty="0">
                <a:ln w="50800"/>
                <a:solidFill>
                  <a:srgbClr val="FF0000"/>
                </a:solidFill>
                <a:cs typeface="B Mitra" panose="00000400000000000000" pitchFamily="2" charset="-78"/>
              </a:rPr>
              <a:t>در این بخش </a:t>
            </a:r>
            <a:r>
              <a:rPr lang="fa-IR" dirty="0" smtClean="0">
                <a:ln w="50800"/>
                <a:solidFill>
                  <a:srgbClr val="FF0000"/>
                </a:solidFill>
                <a:cs typeface="B Mitra" panose="00000400000000000000" pitchFamily="2" charset="-78"/>
              </a:rPr>
              <a:t>اهداف آموزشی هر گفتار یا عنوان اصلی را بیان نمایید</a:t>
            </a:r>
            <a:endParaRPr lang="fa-IR" dirty="0">
              <a:ln w="50800"/>
              <a:solidFill>
                <a:srgbClr val="FF0000"/>
              </a:solidFill>
              <a:cs typeface="B Mitra" panose="00000400000000000000" pitchFamily="2" charset="-78"/>
            </a:endParaRPr>
          </a:p>
        </p:txBody>
      </p:sp>
      <p:sp>
        <p:nvSpPr>
          <p:cNvPr id="3" name="Rectangle 2"/>
          <p:cNvSpPr/>
          <p:nvPr/>
        </p:nvSpPr>
        <p:spPr>
          <a:xfrm>
            <a:off x="452386" y="1421414"/>
            <a:ext cx="8354729" cy="4241161"/>
          </a:xfrm>
          <a:prstGeom prst="rect">
            <a:avLst/>
          </a:prstGeom>
        </p:spPr>
        <p:txBody>
          <a:bodyPr wrap="square">
            <a:spAutoFit/>
          </a:bodyPr>
          <a:lstStyle/>
          <a:p>
            <a:pPr>
              <a:lnSpc>
                <a:spcPct val="120000"/>
              </a:lnSpc>
              <a:spcBef>
                <a:spcPts val="600"/>
              </a:spcBef>
              <a:spcAft>
                <a:spcPts val="1200"/>
              </a:spcAft>
              <a:buClr>
                <a:schemeClr val="accent2"/>
              </a:buClr>
              <a:buSzPct val="85000"/>
            </a:pPr>
            <a:r>
              <a:rPr lang="en-US" sz="2400" b="1" dirty="0">
                <a:ln w="50800"/>
                <a:solidFill>
                  <a:srgbClr val="008080"/>
                </a:solidFill>
                <a:latin typeface="Times New Roman" panose="02020603050405020304" pitchFamily="18" charset="0"/>
                <a:cs typeface="Times New Roman" panose="02020603050405020304" pitchFamily="18" charset="0"/>
              </a:rPr>
              <a:t>By the end of this section, learners are expected to:</a:t>
            </a:r>
          </a:p>
          <a:p>
            <a:pPr marL="461963" indent="-288925" defTabSz="914400">
              <a:lnSpc>
                <a:spcPct val="135000"/>
              </a:lnSpc>
              <a:spcBef>
                <a:spcPts val="600"/>
              </a:spcBef>
              <a:spcAft>
                <a:spcPts val="600"/>
              </a:spcAft>
              <a:buBlip>
                <a:blip r:embed="rId2"/>
              </a:buBlip>
            </a:pPr>
            <a:r>
              <a:rPr lang="en-US" sz="2200" dirty="0" smtClean="0">
                <a:ln w="5080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endParaRPr>
          </a:p>
          <a:p>
            <a:pPr marL="461963" indent="-288925" defTabSz="914400">
              <a:lnSpc>
                <a:spcPct val="135000"/>
              </a:lnSpc>
              <a:spcBef>
                <a:spcPts val="600"/>
              </a:spcBef>
              <a:spcAft>
                <a:spcPts val="600"/>
              </a:spcAft>
              <a:buBlip>
                <a:blip r:embed="rId2"/>
              </a:buBlip>
            </a:pPr>
            <a:r>
              <a:rPr lang="en-US" sz="2200" dirty="0" smtClean="0">
                <a:ln w="5080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endParaRPr>
          </a:p>
          <a:p>
            <a:pPr marL="461963" indent="-288925" defTabSz="914400">
              <a:lnSpc>
                <a:spcPct val="135000"/>
              </a:lnSpc>
              <a:spcBef>
                <a:spcPts val="600"/>
              </a:spcBef>
              <a:spcAft>
                <a:spcPts val="600"/>
              </a:spcAft>
              <a:buBlip>
                <a:blip r:embed="rId2"/>
              </a:buBlip>
            </a:pPr>
            <a:r>
              <a:rPr lang="en-US" sz="2200" dirty="0" smtClean="0">
                <a:ln w="5080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endParaRPr>
          </a:p>
          <a:p>
            <a:pPr marL="461963" indent="-288925" defTabSz="914400">
              <a:lnSpc>
                <a:spcPct val="135000"/>
              </a:lnSpc>
              <a:spcBef>
                <a:spcPts val="600"/>
              </a:spcBef>
              <a:spcAft>
                <a:spcPts val="600"/>
              </a:spcAft>
              <a:buBlip>
                <a:blip r:embed="rId2"/>
              </a:buBlip>
            </a:pPr>
            <a:r>
              <a:rPr lang="en-US" sz="2200" dirty="0" smtClean="0">
                <a:ln w="5080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endParaRPr>
          </a:p>
          <a:p>
            <a:pPr marL="461963" indent="-288925" defTabSz="914400">
              <a:lnSpc>
                <a:spcPct val="135000"/>
              </a:lnSpc>
              <a:spcBef>
                <a:spcPts val="600"/>
              </a:spcBef>
              <a:spcAft>
                <a:spcPts val="600"/>
              </a:spcAft>
              <a:buBlip>
                <a:blip r:embed="rId2"/>
              </a:buBlip>
            </a:pPr>
            <a:r>
              <a:rPr lang="en-US" sz="2200" dirty="0" smtClean="0">
                <a:ln w="5080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endParaRPr>
          </a:p>
          <a:p>
            <a:pPr marL="173038" defTabSz="914400">
              <a:lnSpc>
                <a:spcPct val="150000"/>
              </a:lnSpc>
              <a:spcBef>
                <a:spcPts val="600"/>
              </a:spcBef>
              <a:spcAft>
                <a:spcPts val="600"/>
              </a:spcAft>
            </a:pPr>
            <a:endParaRPr lang="en-US" sz="1900" dirty="0">
              <a:ln w="5080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314092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smtClean="0">
                <a:cs typeface="Times New Roman" panose="02020603050405020304" pitchFamily="18" charset="0"/>
              </a:rPr>
              <a:t>6-1</a:t>
            </a:r>
            <a:r>
              <a:rPr lang="en-US" sz="3200" dirty="0">
                <a:cs typeface="Times New Roman" panose="02020603050405020304" pitchFamily="18" charset="0"/>
              </a:rPr>
              <a:t>. Title of the first subtopic</a:t>
            </a:r>
          </a:p>
        </p:txBody>
      </p:sp>
      <p:sp>
        <p:nvSpPr>
          <p:cNvPr id="4099" name="Espace réservé du contenu 2"/>
          <p:cNvSpPr>
            <a:spLocks noGrp="1"/>
          </p:cNvSpPr>
          <p:nvPr>
            <p:ph idx="1"/>
          </p:nvPr>
        </p:nvSpPr>
        <p:spPr/>
        <p:txBody>
          <a:bodyPr/>
          <a:lstStyle/>
          <a:p>
            <a:pPr lvl="1" rtl="1"/>
            <a:endParaRPr lang="fa-IR" sz="2400" dirty="0" smtClean="0"/>
          </a:p>
          <a:p>
            <a:pPr marL="461963" lvl="1" indent="-288925">
              <a:lnSpc>
                <a:spcPct val="135000"/>
              </a:lnSpc>
              <a:spcBef>
                <a:spcPts val="600"/>
              </a:spcBef>
              <a:spcAft>
                <a:spcPts val="600"/>
              </a:spcAft>
              <a:buBlip>
                <a:blip r:embed="rId3"/>
              </a:buBlip>
            </a:pPr>
            <a:r>
              <a:rPr lang="fa-IR" sz="2300" dirty="0" smtClean="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smtClean="0">
                <a:ln w="50800"/>
                <a:solidFill>
                  <a:schemeClr val="tx1">
                    <a:lumMod val="95000"/>
                    <a:lumOff val="5000"/>
                  </a:schemeClr>
                </a:solidFill>
              </a:rPr>
              <a:t>copy</a:t>
            </a:r>
            <a:r>
              <a:rPr lang="fa-IR" sz="2300" dirty="0" smtClean="0">
                <a:ln w="50800"/>
                <a:solidFill>
                  <a:schemeClr val="tx1">
                    <a:lumMod val="95000"/>
                    <a:lumOff val="5000"/>
                  </a:schemeClr>
                </a:solidFill>
              </a:rPr>
              <a:t> و</a:t>
            </a:r>
            <a:r>
              <a:rPr lang="en-US" sz="2300" dirty="0" smtClean="0">
                <a:ln w="50800"/>
                <a:solidFill>
                  <a:schemeClr val="tx1">
                    <a:lumMod val="95000"/>
                    <a:lumOff val="5000"/>
                  </a:schemeClr>
                </a:solidFill>
              </a:rPr>
              <a:t>paste </a:t>
            </a:r>
            <a:r>
              <a:rPr lang="fa-IR" sz="2300" dirty="0" smtClean="0">
                <a:ln w="50800"/>
                <a:solidFill>
                  <a:schemeClr val="tx1">
                    <a:lumMod val="95000"/>
                    <a:lumOff val="5000"/>
                  </a:schemeClr>
                </a:solidFill>
              </a:rPr>
              <a:t> کردن، گزینه </a:t>
            </a:r>
            <a:r>
              <a:rPr lang="en-US" sz="2300" dirty="0" smtClean="0">
                <a:ln w="50800"/>
                <a:solidFill>
                  <a:schemeClr val="tx1">
                    <a:lumMod val="95000"/>
                    <a:lumOff val="5000"/>
                  </a:schemeClr>
                </a:solidFill>
              </a:rPr>
              <a:t>keep text only</a:t>
            </a:r>
            <a:r>
              <a:rPr lang="fa-IR" sz="2300" dirty="0" smtClean="0">
                <a:ln w="50800"/>
                <a:solidFill>
                  <a:schemeClr val="tx1">
                    <a:lumMod val="95000"/>
                    <a:lumOff val="5000"/>
                  </a:schemeClr>
                </a:solidFill>
              </a:rPr>
              <a:t> را انتخاب نمایید. </a:t>
            </a:r>
            <a:endParaRPr lang="fa-IR" sz="2300" dirty="0">
              <a:ln w="50800"/>
              <a:solidFill>
                <a:schemeClr val="tx1">
                  <a:lumMod val="95000"/>
                  <a:lumOff val="5000"/>
                </a:schemeClr>
              </a:solidFill>
            </a:endParaRPr>
          </a:p>
        </p:txBody>
      </p:sp>
    </p:spTree>
    <p:custDataLst>
      <p:tags r:id="rId1"/>
    </p:custDataLst>
    <p:extLst>
      <p:ext uri="{BB962C8B-B14F-4D97-AF65-F5344CB8AC3E}">
        <p14:creationId xmlns:p14="http://schemas.microsoft.com/office/powerpoint/2010/main" val="7838371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cs typeface="Times New Roman" panose="02020603050405020304" pitchFamily="18" charset="0"/>
              </a:rPr>
              <a:t>Goals</a:t>
            </a:r>
          </a:p>
        </p:txBody>
      </p:sp>
      <p:sp>
        <p:nvSpPr>
          <p:cNvPr id="3" name="Content Placeholder 2"/>
          <p:cNvSpPr>
            <a:spLocks noGrp="1"/>
          </p:cNvSpPr>
          <p:nvPr>
            <p:ph idx="1"/>
          </p:nvPr>
        </p:nvSpPr>
        <p:spPr>
          <a:xfrm>
            <a:off x="385012" y="1481489"/>
            <a:ext cx="8431730" cy="2628499"/>
          </a:xfrm>
        </p:spPr>
        <p:txBody>
          <a:bodyPr>
            <a:normAutofit/>
          </a:bodyPr>
          <a:lstStyle/>
          <a:p>
            <a:pPr marL="0" lvl="0" indent="0" defTabSz="457200">
              <a:lnSpc>
                <a:spcPct val="120000"/>
              </a:lnSpc>
              <a:spcBef>
                <a:spcPts val="600"/>
              </a:spcBef>
              <a:spcAft>
                <a:spcPts val="1200"/>
              </a:spcAft>
              <a:buNone/>
            </a:pPr>
            <a:r>
              <a:rPr lang="en-US" sz="2300" b="1" dirty="0">
                <a:ln w="50800"/>
                <a:solidFill>
                  <a:srgbClr val="008080"/>
                </a:solidFill>
              </a:rPr>
              <a:t>After studying the contents you should achieve these objectives: </a:t>
            </a:r>
          </a:p>
          <a:p>
            <a:pPr marL="0" indent="0" algn="just">
              <a:lnSpc>
                <a:spcPct val="120000"/>
              </a:lnSpc>
              <a:spcBef>
                <a:spcPts val="600"/>
              </a:spcBef>
              <a:spcAft>
                <a:spcPts val="600"/>
              </a:spcAft>
              <a:buNone/>
            </a:pPr>
            <a:r>
              <a:rPr lang="en-US" dirty="0" smtClean="0">
                <a:ln w="50800"/>
              </a:rPr>
              <a:t>Familiarity with </a:t>
            </a:r>
            <a:r>
              <a:rPr lang="fa-IR" dirty="0" smtClean="0">
                <a:ln w="50800"/>
              </a:rPr>
              <a:t>..................................</a:t>
            </a:r>
            <a:endParaRPr lang="fa-IR" sz="2000" dirty="0">
              <a:ln w="50800"/>
            </a:endParaRPr>
          </a:p>
        </p:txBody>
      </p:sp>
      <p:sp>
        <p:nvSpPr>
          <p:cNvPr id="6" name="Rectangle 5"/>
          <p:cNvSpPr/>
          <p:nvPr/>
        </p:nvSpPr>
        <p:spPr>
          <a:xfrm>
            <a:off x="2213811" y="5386804"/>
            <a:ext cx="4572000" cy="424732"/>
          </a:xfrm>
          <a:prstGeom prst="rect">
            <a:avLst/>
          </a:prstGeom>
        </p:spPr>
        <p:txBody>
          <a:bodyPr>
            <a:spAutoFit/>
          </a:bodyPr>
          <a:lstStyle/>
          <a:p>
            <a:pPr marL="119062" lvl="0" algn="ctr" rtl="1">
              <a:lnSpc>
                <a:spcPct val="120000"/>
              </a:lnSpc>
              <a:spcBef>
                <a:spcPts val="600"/>
              </a:spcBef>
              <a:spcAft>
                <a:spcPts val="600"/>
              </a:spcAft>
            </a:pPr>
            <a:r>
              <a:rPr lang="fa-IR" dirty="0">
                <a:ln w="50800"/>
                <a:solidFill>
                  <a:srgbClr val="FF0000"/>
                </a:solidFill>
                <a:cs typeface="B Mitra" panose="00000400000000000000" pitchFamily="2" charset="-78"/>
              </a:rPr>
              <a:t>در این </a:t>
            </a:r>
            <a:r>
              <a:rPr lang="fa-IR" dirty="0" smtClean="0">
                <a:ln w="50800"/>
                <a:solidFill>
                  <a:srgbClr val="FF0000"/>
                </a:solidFill>
                <a:cs typeface="B Mitra" panose="00000400000000000000" pitchFamily="2" charset="-78"/>
              </a:rPr>
              <a:t>اسلاید اهداف اصلی کل درس را بیان نمایید</a:t>
            </a:r>
            <a:endParaRPr lang="fa-IR" dirty="0">
              <a:ln w="50800"/>
              <a:solidFill>
                <a:srgbClr val="FF0000"/>
              </a:solidFill>
              <a:cs typeface="B Mitra" panose="00000400000000000000" pitchFamily="2" charset="-78"/>
            </a:endParaRPr>
          </a:p>
        </p:txBody>
      </p:sp>
    </p:spTree>
    <p:extLst>
      <p:ext uri="{BB962C8B-B14F-4D97-AF65-F5344CB8AC3E}">
        <p14:creationId xmlns:p14="http://schemas.microsoft.com/office/powerpoint/2010/main" val="85162954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964" y="100585"/>
            <a:ext cx="8591446" cy="659927"/>
          </a:xfrm>
        </p:spPr>
        <p:txBody>
          <a:bodyPr>
            <a:normAutofit/>
          </a:bodyPr>
          <a:lstStyle/>
          <a:p>
            <a:r>
              <a:rPr lang="en-US" sz="3200" dirty="0" smtClean="0">
                <a:cs typeface="B Titr" panose="00000700000000000000" pitchFamily="2" charset="-78"/>
              </a:rPr>
              <a:t>6-2</a:t>
            </a:r>
            <a:r>
              <a:rPr lang="en-US" sz="3200" dirty="0">
                <a:cs typeface="B Titr" panose="00000700000000000000" pitchFamily="2" charset="-78"/>
              </a:rPr>
              <a:t>. Title of the second subtopic</a:t>
            </a:r>
          </a:p>
        </p:txBody>
      </p:sp>
      <p:sp>
        <p:nvSpPr>
          <p:cNvPr id="4099" name="Espace réservé du contenu 2"/>
          <p:cNvSpPr>
            <a:spLocks noGrp="1"/>
          </p:cNvSpPr>
          <p:nvPr>
            <p:ph idx="1"/>
          </p:nvPr>
        </p:nvSpPr>
        <p:spPr/>
        <p:txBody>
          <a:bodyPr/>
          <a:lstStyle/>
          <a:p>
            <a:pPr lvl="1" rtl="1"/>
            <a:endParaRPr lang="fa-IR" sz="2400" dirty="0" smtClean="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33528549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cs typeface="B Titr" panose="00000700000000000000" pitchFamily="2" charset="-78"/>
              </a:rPr>
              <a:t>6-3</a:t>
            </a:r>
            <a:r>
              <a:rPr lang="en-US" sz="3200" dirty="0">
                <a:cs typeface="B Titr" panose="00000700000000000000" pitchFamily="2" charset="-78"/>
              </a:rPr>
              <a:t>. Title of the third subtopic</a:t>
            </a:r>
          </a:p>
        </p:txBody>
      </p:sp>
      <p:sp>
        <p:nvSpPr>
          <p:cNvPr id="4099" name="Espace réservé du contenu 2"/>
          <p:cNvSpPr>
            <a:spLocks noGrp="1"/>
          </p:cNvSpPr>
          <p:nvPr>
            <p:ph idx="1"/>
          </p:nvPr>
        </p:nvSpPr>
        <p:spPr/>
        <p:txBody>
          <a:bodyPr/>
          <a:lstStyle/>
          <a:p>
            <a:pPr lvl="1" rtl="1"/>
            <a:endParaRPr lang="fa-IR" sz="2400" dirty="0" smtClean="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1979320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cs typeface="B Titr" panose="00000700000000000000" pitchFamily="2" charset="-78"/>
              </a:rPr>
              <a:t>6-4</a:t>
            </a:r>
            <a:r>
              <a:rPr lang="en-US" sz="3200" dirty="0">
                <a:cs typeface="B Titr" panose="00000700000000000000" pitchFamily="2" charset="-78"/>
              </a:rPr>
              <a:t>. Title of the fourth subtopic</a:t>
            </a:r>
          </a:p>
        </p:txBody>
      </p:sp>
      <p:sp>
        <p:nvSpPr>
          <p:cNvPr id="4099" name="Espace réservé du contenu 2"/>
          <p:cNvSpPr>
            <a:spLocks noGrp="1"/>
          </p:cNvSpPr>
          <p:nvPr>
            <p:ph idx="1"/>
          </p:nvPr>
        </p:nvSpPr>
        <p:spPr/>
        <p:txBody>
          <a:bodyPr/>
          <a:lstStyle/>
          <a:p>
            <a:pPr lvl="1" rtl="1"/>
            <a:endParaRPr lang="fa-IR" sz="2400" dirty="0" smtClean="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7204474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cs typeface="B Titr" panose="00000700000000000000" pitchFamily="2" charset="-78"/>
              </a:rPr>
              <a:t>6-5</a:t>
            </a:r>
            <a:r>
              <a:rPr lang="en-US" sz="3200" dirty="0">
                <a:cs typeface="B Titr" panose="00000700000000000000" pitchFamily="2" charset="-78"/>
              </a:rPr>
              <a:t>. Title of the fifth subtopic</a:t>
            </a:r>
          </a:p>
        </p:txBody>
      </p:sp>
      <p:sp>
        <p:nvSpPr>
          <p:cNvPr id="4099" name="Espace réservé du contenu 2"/>
          <p:cNvSpPr>
            <a:spLocks noGrp="1"/>
          </p:cNvSpPr>
          <p:nvPr>
            <p:ph idx="1"/>
          </p:nvPr>
        </p:nvSpPr>
        <p:spPr/>
        <p:txBody>
          <a:bodyPr/>
          <a:lstStyle/>
          <a:p>
            <a:pPr lvl="1" rtl="1"/>
            <a:endParaRPr lang="fa-IR" sz="2400" dirty="0" smtClean="0"/>
          </a:p>
          <a:p>
            <a:pPr marL="461963" lvl="1" indent="-288925">
              <a:lnSpc>
                <a:spcPct val="135000"/>
              </a:lnSpc>
              <a:spcBef>
                <a:spcPts val="600"/>
              </a:spcBef>
              <a:spcAft>
                <a:spcPts val="600"/>
              </a:spcAft>
              <a:buBlip>
                <a:blip r:embed="rId3"/>
              </a:buBlip>
            </a:pPr>
            <a:r>
              <a:rPr lang="fa-IR" sz="2300" dirty="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a:ln w="50800"/>
                <a:solidFill>
                  <a:schemeClr val="tx1">
                    <a:lumMod val="95000"/>
                    <a:lumOff val="5000"/>
                  </a:schemeClr>
                </a:solidFill>
              </a:rPr>
              <a:t>copy</a:t>
            </a:r>
            <a:r>
              <a:rPr lang="fa-IR" sz="2300" dirty="0">
                <a:ln w="50800"/>
                <a:solidFill>
                  <a:schemeClr val="tx1">
                    <a:lumMod val="95000"/>
                    <a:lumOff val="5000"/>
                  </a:schemeClr>
                </a:solidFill>
              </a:rPr>
              <a:t> و</a:t>
            </a:r>
            <a:r>
              <a:rPr lang="en-US" sz="2300" dirty="0">
                <a:ln w="50800"/>
                <a:solidFill>
                  <a:schemeClr val="tx1">
                    <a:lumMod val="95000"/>
                    <a:lumOff val="5000"/>
                  </a:schemeClr>
                </a:solidFill>
              </a:rPr>
              <a:t>paste </a:t>
            </a:r>
            <a:r>
              <a:rPr lang="fa-IR" sz="2300" dirty="0">
                <a:ln w="50800"/>
                <a:solidFill>
                  <a:schemeClr val="tx1">
                    <a:lumMod val="95000"/>
                    <a:lumOff val="5000"/>
                  </a:schemeClr>
                </a:solidFill>
              </a:rPr>
              <a:t> کردن، گزینه </a:t>
            </a:r>
            <a:r>
              <a:rPr lang="en-US" sz="2300" dirty="0">
                <a:ln w="50800"/>
                <a:solidFill>
                  <a:schemeClr val="tx1">
                    <a:lumMod val="95000"/>
                    <a:lumOff val="5000"/>
                  </a:schemeClr>
                </a:solidFill>
              </a:rPr>
              <a:t>keep text only</a:t>
            </a:r>
            <a:r>
              <a:rPr lang="fa-IR" sz="2300" dirty="0">
                <a:ln w="50800"/>
                <a:solidFill>
                  <a:schemeClr val="tx1">
                    <a:lumMod val="95000"/>
                    <a:lumOff val="5000"/>
                  </a:schemeClr>
                </a:solidFill>
              </a:rPr>
              <a:t> را انتخاب نمایید. </a:t>
            </a:r>
          </a:p>
        </p:txBody>
      </p:sp>
    </p:spTree>
    <p:custDataLst>
      <p:tags r:id="rId1"/>
    </p:custDataLst>
    <p:extLst>
      <p:ext uri="{BB962C8B-B14F-4D97-AF65-F5344CB8AC3E}">
        <p14:creationId xmlns:p14="http://schemas.microsoft.com/office/powerpoint/2010/main" val="38612467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p:txBody>
          <a:bodyPr>
            <a:noAutofit/>
          </a:bodyPr>
          <a:lstStyle/>
          <a:p>
            <a:r>
              <a:rPr lang="en-US" sz="3200" dirty="0">
                <a:cs typeface="B Titr" panose="00000700000000000000" pitchFamily="2" charset="-78"/>
              </a:rPr>
              <a:t>Self-Assessment</a:t>
            </a:r>
            <a:endParaRPr lang="fr-CA" sz="3200" dirty="0">
              <a:cs typeface="B Titr" panose="00000700000000000000" pitchFamily="2" charset="-78"/>
            </a:endParaRPr>
          </a:p>
        </p:txBody>
      </p:sp>
      <p:sp>
        <p:nvSpPr>
          <p:cNvPr id="6" name="Espace réservé du contenu 2"/>
          <p:cNvSpPr>
            <a:spLocks noGrp="1"/>
          </p:cNvSpPr>
          <p:nvPr>
            <p:ph idx="1"/>
          </p:nvPr>
        </p:nvSpPr>
        <p:spPr>
          <a:xfrm>
            <a:off x="466739" y="1173479"/>
            <a:ext cx="8280219" cy="5181601"/>
          </a:xfrm>
        </p:spPr>
        <p:txBody>
          <a:bodyPr/>
          <a:lstStyle/>
          <a:p>
            <a:pPr lvl="1"/>
            <a:endParaRPr lang="fa-IR" sz="2400" dirty="0" smtClean="0"/>
          </a:p>
          <a:p>
            <a:pPr marL="274320" lvl="1" indent="0" algn="ctr" rtl="1">
              <a:buNone/>
            </a:pPr>
            <a:r>
              <a:rPr lang="fa-IR" dirty="0">
                <a:cs typeface="B Mitra" panose="00000400000000000000" pitchFamily="2" charset="-78"/>
              </a:rPr>
              <a:t>لطفا </a:t>
            </a:r>
            <a:r>
              <a:rPr lang="fa-IR" dirty="0" smtClean="0">
                <a:cs typeface="B Mitra" panose="00000400000000000000" pitchFamily="2" charset="-78"/>
              </a:rPr>
              <a:t>5 </a:t>
            </a:r>
            <a:r>
              <a:rPr lang="fa-IR" dirty="0">
                <a:cs typeface="B Mitra" panose="00000400000000000000" pitchFamily="2" charset="-78"/>
              </a:rPr>
              <a:t>سوال چهار گزینه ای برای این قطعه طراحی نمایید.</a:t>
            </a:r>
          </a:p>
          <a:p>
            <a:pPr marL="274320" lvl="1" indent="0" algn="r" rtl="1">
              <a:buNone/>
            </a:pPr>
            <a:endParaRPr lang="fa-IR" dirty="0">
              <a:cs typeface="B Mitra" panose="00000400000000000000" pitchFamily="2" charset="-78"/>
            </a:endParaRPr>
          </a:p>
          <a:p>
            <a:pPr marL="0" lvl="1" indent="0" algn="ctr" rtl="1">
              <a:buNone/>
            </a:pPr>
            <a:r>
              <a:rPr lang="fa-IR" dirty="0">
                <a:cs typeface="B Mitra" panose="00000400000000000000" pitchFamily="2" charset="-78"/>
              </a:rPr>
              <a:t>نکته: آزمون ها بایستی با نرم افزار انتخابی شما</a:t>
            </a:r>
            <a:br>
              <a:rPr lang="fa-IR" dirty="0">
                <a:cs typeface="B Mitra" panose="00000400000000000000" pitchFamily="2" charset="-78"/>
              </a:rPr>
            </a:br>
            <a:r>
              <a:rPr lang="fa-IR" dirty="0">
                <a:cs typeface="B Mitra" panose="00000400000000000000" pitchFamily="2" charset="-78"/>
              </a:rPr>
              <a:t> </a:t>
            </a:r>
            <a:r>
              <a:rPr lang="en-US" dirty="0">
                <a:cs typeface="B Mitra" panose="00000400000000000000" pitchFamily="2" charset="-78"/>
              </a:rPr>
              <a:t>Articulate Studio</a:t>
            </a:r>
            <a:r>
              <a:rPr lang="fa-IR" dirty="0">
                <a:cs typeface="B Mitra" panose="00000400000000000000" pitchFamily="2" charset="-78"/>
              </a:rPr>
              <a:t> استوری لاین یا </a:t>
            </a:r>
            <a:r>
              <a:rPr lang="en-US" dirty="0">
                <a:cs typeface="B Mitra" panose="00000400000000000000" pitchFamily="2" charset="-78"/>
              </a:rPr>
              <a:t>Ispring</a:t>
            </a:r>
            <a:r>
              <a:rPr lang="fa-IR" dirty="0">
                <a:cs typeface="B Mitra" panose="00000400000000000000" pitchFamily="2" charset="-78"/>
              </a:rPr>
              <a:t> </a:t>
            </a:r>
            <a:br>
              <a:rPr lang="fa-IR" dirty="0">
                <a:cs typeface="B Mitra" panose="00000400000000000000" pitchFamily="2" charset="-78"/>
              </a:rPr>
            </a:br>
            <a:r>
              <a:rPr lang="fa-IR" dirty="0">
                <a:cs typeface="B Mitra" panose="00000400000000000000" pitchFamily="2" charset="-78"/>
              </a:rPr>
              <a:t>(در قسمت </a:t>
            </a:r>
            <a:r>
              <a:rPr lang="en-US" dirty="0" err="1">
                <a:cs typeface="B Mitra" panose="00000400000000000000" pitchFamily="2" charset="-78"/>
              </a:rPr>
              <a:t>Quizmaker</a:t>
            </a:r>
            <a:r>
              <a:rPr lang="fa-IR" dirty="0">
                <a:cs typeface="B Mitra" panose="00000400000000000000" pitchFamily="2" charset="-78"/>
              </a:rPr>
              <a:t>) طراحی شوند</a:t>
            </a:r>
            <a:r>
              <a:rPr lang="fa-IR" dirty="0" smtClean="0">
                <a:cs typeface="B Mitra" panose="00000400000000000000" pitchFamily="2" charset="-78"/>
              </a:rPr>
              <a:t>.</a:t>
            </a:r>
          </a:p>
          <a:p>
            <a:pPr marL="0" lvl="1" indent="0" algn="ctr" rtl="1">
              <a:buNone/>
            </a:pPr>
            <a:endParaRPr lang="fa-IR" dirty="0">
              <a:cs typeface="B Mitra" panose="00000400000000000000" pitchFamily="2" charset="-78"/>
            </a:endParaRPr>
          </a:p>
          <a:p>
            <a:pPr marL="0" lvl="1" indent="0" algn="ctr" rtl="1">
              <a:buNone/>
            </a:pPr>
            <a:endParaRPr lang="fa-IR" dirty="0" smtClean="0">
              <a:cs typeface="B Mitra" panose="00000400000000000000" pitchFamily="2" charset="-78"/>
            </a:endParaRPr>
          </a:p>
          <a:p>
            <a:pPr marL="0" lvl="1" indent="0" algn="ctr" rtl="1">
              <a:buNone/>
            </a:pPr>
            <a:r>
              <a:rPr lang="fa-IR" dirty="0" smtClean="0">
                <a:cs typeface="B Mitra" panose="00000400000000000000" pitchFamily="2" charset="-78"/>
              </a:rPr>
              <a:t>لطفا برای ارائه درس در سامانه آرمان سوالات فقط چهار گزینه ای باشد</a:t>
            </a:r>
            <a:endParaRPr lang="en-US" dirty="0">
              <a:cs typeface="B Mitra" panose="00000400000000000000" pitchFamily="2" charset="-78"/>
            </a:endParaRPr>
          </a:p>
          <a:p>
            <a:pPr lvl="1" algn="r" rtl="1"/>
            <a:endParaRPr lang="fa-IR" dirty="0">
              <a:cs typeface="B Mitra" panose="00000400000000000000" pitchFamily="2" charset="-78"/>
            </a:endParaRPr>
          </a:p>
          <a:p>
            <a:pPr lvl="1"/>
            <a:endParaRPr lang="fa-IR" sz="2400" dirty="0" smtClean="0"/>
          </a:p>
          <a:p>
            <a:endParaRPr lang="fa-IR" dirty="0" smtClean="0"/>
          </a:p>
          <a:p>
            <a:endParaRPr lang="fr-CA" dirty="0" smtClean="0"/>
          </a:p>
        </p:txBody>
      </p:sp>
    </p:spTree>
    <p:custDataLst>
      <p:tags r:id="rId1"/>
    </p:custDataLst>
    <p:extLst>
      <p:ext uri="{BB962C8B-B14F-4D97-AF65-F5344CB8AC3E}">
        <p14:creationId xmlns:p14="http://schemas.microsoft.com/office/powerpoint/2010/main" val="2163235873"/>
      </p:ext>
    </p:extLst>
  </p:cSld>
  <p:clrMapOvr>
    <a:masterClrMapping/>
  </p:clrMapOvr>
  <p:transition>
    <p:fade thruBlk="1"/>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cs typeface="B Titr" panose="00000700000000000000" pitchFamily="2" charset="-78"/>
              </a:rPr>
              <a:t>Summary</a:t>
            </a:r>
            <a:endParaRPr lang="en-US" dirty="0"/>
          </a:p>
        </p:txBody>
      </p:sp>
      <p:sp>
        <p:nvSpPr>
          <p:cNvPr id="4099" name="Espace réservé du contenu 2"/>
          <p:cNvSpPr>
            <a:spLocks noGrp="1"/>
          </p:cNvSpPr>
          <p:nvPr>
            <p:ph idx="1"/>
          </p:nvPr>
        </p:nvSpPr>
        <p:spPr>
          <a:xfrm>
            <a:off x="274234" y="5185897"/>
            <a:ext cx="8280219" cy="1118938"/>
          </a:xfrm>
        </p:spPr>
        <p:txBody>
          <a:bodyPr>
            <a:normAutofit fontScale="77500" lnSpcReduction="20000"/>
          </a:bodyPr>
          <a:lstStyle/>
          <a:p>
            <a:pPr marL="274320" lvl="1" indent="0" algn="ctr">
              <a:buNone/>
            </a:pPr>
            <a:r>
              <a:rPr lang="fa-IR" sz="2400" dirty="0" smtClean="0">
                <a:solidFill>
                  <a:srgbClr val="FF0000"/>
                </a:solidFill>
              </a:rPr>
              <a:t>لطفا خلاصه ای از کل مباحث تدریس شده در این جلسه را، در این اسلاید بیان نمایید.</a:t>
            </a:r>
          </a:p>
          <a:p>
            <a:pPr marL="274320" lvl="1" indent="0" algn="ctr">
              <a:buNone/>
            </a:pPr>
            <a:endParaRPr lang="fa-IR" sz="2400" dirty="0">
              <a:solidFill>
                <a:srgbClr val="FF0000"/>
              </a:solidFill>
            </a:endParaRPr>
          </a:p>
          <a:p>
            <a:pPr marL="274320" lvl="1" indent="0" algn="ctr">
              <a:buNone/>
            </a:pPr>
            <a:r>
              <a:rPr lang="fa-IR" sz="2400" dirty="0" smtClean="0">
                <a:solidFill>
                  <a:srgbClr val="FF0000"/>
                </a:solidFill>
              </a:rPr>
              <a:t>الزاما نیازی به صوت استاد نیست و شما می توانید با یک موسیقی بسیار ملایم صرفا خلاصه مطالب رابه صورت متنی یا تصویری نمایش دهید</a:t>
            </a:r>
          </a:p>
          <a:p>
            <a:pPr marL="274320" lvl="1" indent="0" algn="ctr">
              <a:buNone/>
            </a:pPr>
            <a:endParaRPr lang="fa-IR" sz="2400" dirty="0" smtClean="0">
              <a:solidFill>
                <a:srgbClr val="FF0000"/>
              </a:solidFill>
            </a:endParaRPr>
          </a:p>
        </p:txBody>
      </p:sp>
      <p:sp>
        <p:nvSpPr>
          <p:cNvPr id="4" name="Espace réservé du contenu 2"/>
          <p:cNvSpPr txBox="1">
            <a:spLocks/>
          </p:cNvSpPr>
          <p:nvPr/>
        </p:nvSpPr>
        <p:spPr>
          <a:xfrm>
            <a:off x="177981" y="990601"/>
            <a:ext cx="8280219" cy="4524676"/>
          </a:xfrm>
          <a:prstGeom prst="rect">
            <a:avLst/>
          </a:prstGeom>
        </p:spPr>
        <p:txBody>
          <a:bodyPr vert="horz" lIns="91440" tIns="45720" rIns="91440" bIns="45720" rtlCol="0">
            <a:normAutofit/>
          </a:bodyPr>
          <a:lst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400" kern="1200">
                <a:solidFill>
                  <a:schemeClr val="tx1"/>
                </a:solidFill>
                <a:latin typeface="Times New Roman" panose="02020603050405020304" pitchFamily="18" charset="0"/>
                <a:ea typeface="+mn-ea"/>
                <a:cs typeface="Times New Roman" panose="02020603050405020304" pitchFamily="18" charset="0"/>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2400" kern="1200">
                <a:solidFill>
                  <a:schemeClr val="tx1"/>
                </a:solidFill>
                <a:latin typeface="Times New Roman" panose="02020603050405020304" pitchFamily="18" charset="0"/>
                <a:ea typeface="+mn-ea"/>
                <a:cs typeface="Times New Roman" panose="02020603050405020304" pitchFamily="18" charset="0"/>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2400" kern="1200">
                <a:solidFill>
                  <a:schemeClr val="tx1"/>
                </a:solidFill>
                <a:latin typeface="Times New Roman" panose="02020603050405020304" pitchFamily="18" charset="0"/>
                <a:ea typeface="+mn-ea"/>
                <a:cs typeface="Times New Roman" panose="02020603050405020304" pitchFamily="18" charset="0"/>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2400" kern="1200">
                <a:solidFill>
                  <a:schemeClr val="tx1"/>
                </a:solidFill>
                <a:latin typeface="Times New Roman" panose="02020603050405020304" pitchFamily="18" charset="0"/>
                <a:ea typeface="+mn-ea"/>
                <a:cs typeface="Times New Roman" panose="02020603050405020304" pitchFamily="18" charset="0"/>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2400" kern="1200">
                <a:solidFill>
                  <a:schemeClr val="tx1"/>
                </a:solidFill>
                <a:latin typeface="Times New Roman" panose="02020603050405020304" pitchFamily="18" charset="0"/>
                <a:ea typeface="+mn-ea"/>
                <a:cs typeface="Times New Roman" panose="02020603050405020304" pitchFamily="18" charset="0"/>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a:lstStyle>
          <a:p>
            <a:pPr lvl="1" rtl="1"/>
            <a:endParaRPr lang="fa-IR" dirty="0" smtClean="0"/>
          </a:p>
          <a:p>
            <a:pPr marL="173038" lvl="1" indent="0">
              <a:lnSpc>
                <a:spcPct val="135000"/>
              </a:lnSpc>
              <a:spcBef>
                <a:spcPts val="600"/>
              </a:spcBef>
              <a:spcAft>
                <a:spcPts val="600"/>
              </a:spcAft>
              <a:buNone/>
            </a:pPr>
            <a:r>
              <a:rPr lang="en-US" sz="2300" dirty="0" smtClean="0">
                <a:ln w="50800"/>
                <a:solidFill>
                  <a:schemeClr val="tx1">
                    <a:lumMod val="95000"/>
                    <a:lumOff val="5000"/>
                  </a:schemeClr>
                </a:solidFill>
              </a:rPr>
              <a:t>…… …… …… ……. ……. …….. …….. ……. ……. ……. …. …… ….. ……. ….. ….. ….. ……. …… ……. …………… …….. …. … </a:t>
            </a:r>
            <a:r>
              <a:rPr lang="en-US" sz="2300" dirty="0">
                <a:ln w="50800"/>
                <a:solidFill>
                  <a:schemeClr val="tx1">
                    <a:lumMod val="95000"/>
                    <a:lumOff val="5000"/>
                  </a:schemeClr>
                </a:solidFill>
              </a:rPr>
              <a:t>…… …… …… ……. ……. …….. …….. ……. ……. ……. …. …… ….. ……. ….. ….. ….. ……. …… ……. …………… …….. …. … </a:t>
            </a:r>
            <a:r>
              <a:rPr lang="en-US" sz="2300" dirty="0" smtClean="0">
                <a:ln w="50800"/>
                <a:solidFill>
                  <a:schemeClr val="tx1">
                    <a:lumMod val="95000"/>
                    <a:lumOff val="5000"/>
                  </a:schemeClr>
                </a:solidFill>
              </a:rPr>
              <a:t>.</a:t>
            </a:r>
            <a:endParaRPr lang="fa-IR" sz="2300" dirty="0">
              <a:ln w="50800"/>
              <a:solidFill>
                <a:schemeClr val="tx1">
                  <a:lumMod val="95000"/>
                  <a:lumOff val="5000"/>
                </a:schemeClr>
              </a:solidFill>
            </a:endParaRPr>
          </a:p>
        </p:txBody>
      </p:sp>
    </p:spTree>
    <p:custDataLst>
      <p:tags r:id="rId1"/>
    </p:custDataLst>
    <p:extLst>
      <p:ext uri="{BB962C8B-B14F-4D97-AF65-F5344CB8AC3E}">
        <p14:creationId xmlns:p14="http://schemas.microsoft.com/office/powerpoint/2010/main" val="14730937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B Titr" panose="00000700000000000000" pitchFamily="2" charset="-78"/>
              </a:rPr>
              <a:t>References</a:t>
            </a:r>
            <a:endParaRPr lang="en-US" dirty="0"/>
          </a:p>
        </p:txBody>
      </p:sp>
      <p:sp>
        <p:nvSpPr>
          <p:cNvPr id="4099" name="Espace réservé du contenu 2"/>
          <p:cNvSpPr>
            <a:spLocks noGrp="1"/>
          </p:cNvSpPr>
          <p:nvPr>
            <p:ph idx="1"/>
          </p:nvPr>
        </p:nvSpPr>
        <p:spPr>
          <a:xfrm>
            <a:off x="177981" y="5245768"/>
            <a:ext cx="8280219" cy="926433"/>
          </a:xfrm>
        </p:spPr>
        <p:txBody>
          <a:bodyPr/>
          <a:lstStyle/>
          <a:p>
            <a:pPr marL="274320" lvl="1" indent="0" algn="r" rtl="1">
              <a:buNone/>
            </a:pPr>
            <a:r>
              <a:rPr lang="fa-IR" sz="2400" dirty="0" smtClean="0">
                <a:solidFill>
                  <a:srgbClr val="FF0000"/>
                </a:solidFill>
              </a:rPr>
              <a:t>لطفا منابع مورد استفاده در این ارائه را با فرمت </a:t>
            </a:r>
            <a:r>
              <a:rPr lang="en-US" sz="2400" dirty="0" smtClean="0">
                <a:solidFill>
                  <a:srgbClr val="FF0000"/>
                </a:solidFill>
              </a:rPr>
              <a:t>APA</a:t>
            </a:r>
            <a:r>
              <a:rPr lang="fa-IR" sz="2400" dirty="0" smtClean="0">
                <a:solidFill>
                  <a:srgbClr val="FF0000"/>
                </a:solidFill>
              </a:rPr>
              <a:t> ذکر نمایید.</a:t>
            </a:r>
            <a:endParaRPr lang="en-US" sz="2400" dirty="0" smtClean="0">
              <a:solidFill>
                <a:srgbClr val="FF0000"/>
              </a:solidFill>
            </a:endParaRPr>
          </a:p>
        </p:txBody>
      </p:sp>
      <p:sp>
        <p:nvSpPr>
          <p:cNvPr id="4" name="Espace réservé du contenu 2"/>
          <p:cNvSpPr txBox="1">
            <a:spLocks/>
          </p:cNvSpPr>
          <p:nvPr/>
        </p:nvSpPr>
        <p:spPr>
          <a:xfrm>
            <a:off x="177981" y="990600"/>
            <a:ext cx="8280219" cy="5181601"/>
          </a:xfrm>
          <a:prstGeom prst="rect">
            <a:avLst/>
          </a:prstGeom>
        </p:spPr>
        <p:txBody>
          <a:bodyPr vert="horz" lIns="91440" tIns="45720" rIns="91440" bIns="45720" rtlCol="0">
            <a:normAutofit/>
          </a:bodyPr>
          <a:lst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400" kern="1200">
                <a:solidFill>
                  <a:schemeClr val="tx1"/>
                </a:solidFill>
                <a:latin typeface="Times New Roman" panose="02020603050405020304" pitchFamily="18" charset="0"/>
                <a:ea typeface="+mn-ea"/>
                <a:cs typeface="Times New Roman" panose="02020603050405020304" pitchFamily="18" charset="0"/>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2400" kern="1200">
                <a:solidFill>
                  <a:schemeClr val="tx1"/>
                </a:solidFill>
                <a:latin typeface="Times New Roman" panose="02020603050405020304" pitchFamily="18" charset="0"/>
                <a:ea typeface="+mn-ea"/>
                <a:cs typeface="Times New Roman" panose="02020603050405020304" pitchFamily="18" charset="0"/>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2400" kern="1200">
                <a:solidFill>
                  <a:schemeClr val="tx1"/>
                </a:solidFill>
                <a:latin typeface="Times New Roman" panose="02020603050405020304" pitchFamily="18" charset="0"/>
                <a:ea typeface="+mn-ea"/>
                <a:cs typeface="Times New Roman" panose="02020603050405020304" pitchFamily="18" charset="0"/>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2400" kern="1200">
                <a:solidFill>
                  <a:schemeClr val="tx1"/>
                </a:solidFill>
                <a:latin typeface="Times New Roman" panose="02020603050405020304" pitchFamily="18" charset="0"/>
                <a:ea typeface="+mn-ea"/>
                <a:cs typeface="Times New Roman" panose="02020603050405020304" pitchFamily="18" charset="0"/>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2400" kern="1200">
                <a:solidFill>
                  <a:schemeClr val="tx1"/>
                </a:solidFill>
                <a:latin typeface="Times New Roman" panose="02020603050405020304" pitchFamily="18" charset="0"/>
                <a:ea typeface="+mn-ea"/>
                <a:cs typeface="Times New Roman" panose="02020603050405020304" pitchFamily="18" charset="0"/>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a:lstStyle>
          <a:p>
            <a:pPr lvl="1" rtl="1"/>
            <a:endParaRPr lang="fa-IR" dirty="0" smtClean="0"/>
          </a:p>
          <a:p>
            <a:pPr marL="461963" lvl="1" indent="-288925">
              <a:lnSpc>
                <a:spcPct val="100000"/>
              </a:lnSpc>
              <a:spcBef>
                <a:spcPts val="600"/>
              </a:spcBef>
              <a:spcAft>
                <a:spcPts val="600"/>
              </a:spcAft>
              <a:buFont typeface="Wingdings" pitchFamily="2" charset="2"/>
              <a:buBlip>
                <a:blip r:embed="rId3"/>
              </a:buBlip>
            </a:pPr>
            <a:r>
              <a:rPr lang="en-US" sz="2300" dirty="0" smtClean="0">
                <a:ln w="50800"/>
                <a:solidFill>
                  <a:schemeClr val="tx1">
                    <a:lumMod val="95000"/>
                    <a:lumOff val="5000"/>
                  </a:schemeClr>
                </a:solidFill>
              </a:rPr>
              <a:t>……………………………..</a:t>
            </a:r>
          </a:p>
          <a:p>
            <a:pPr marL="461963" lvl="1" indent="-288925">
              <a:lnSpc>
                <a:spcPct val="100000"/>
              </a:lnSpc>
              <a:spcBef>
                <a:spcPts val="600"/>
              </a:spcBef>
              <a:spcAft>
                <a:spcPts val="600"/>
              </a:spcAft>
              <a:buBlip>
                <a:blip r:embed="rId3"/>
              </a:buBlip>
            </a:pPr>
            <a:r>
              <a:rPr lang="en-US" sz="2300" dirty="0">
                <a:ln w="50800"/>
                <a:solidFill>
                  <a:schemeClr val="tx1">
                    <a:lumMod val="95000"/>
                    <a:lumOff val="5000"/>
                  </a:schemeClr>
                </a:solidFill>
              </a:rPr>
              <a:t>……………………………..</a:t>
            </a:r>
          </a:p>
          <a:p>
            <a:pPr marL="461963" lvl="1" indent="-288925">
              <a:lnSpc>
                <a:spcPct val="100000"/>
              </a:lnSpc>
              <a:spcBef>
                <a:spcPts val="600"/>
              </a:spcBef>
              <a:spcAft>
                <a:spcPts val="600"/>
              </a:spcAft>
              <a:buBlip>
                <a:blip r:embed="rId3"/>
              </a:buBlip>
            </a:pPr>
            <a:r>
              <a:rPr lang="en-US" sz="2300" dirty="0" smtClean="0">
                <a:ln w="50800"/>
                <a:solidFill>
                  <a:schemeClr val="tx1">
                    <a:lumMod val="95000"/>
                    <a:lumOff val="5000"/>
                  </a:schemeClr>
                </a:solidFill>
              </a:rPr>
              <a:t>……………………………..</a:t>
            </a:r>
            <a:r>
              <a:rPr lang="en-US" sz="2300" dirty="0">
                <a:ln w="50800"/>
                <a:solidFill>
                  <a:schemeClr val="tx1">
                    <a:lumMod val="95000"/>
                    <a:lumOff val="5000"/>
                  </a:schemeClr>
                </a:solidFill>
              </a:rPr>
              <a:t> </a:t>
            </a:r>
            <a:endParaRPr lang="en-US" sz="2300" dirty="0" smtClean="0">
              <a:ln w="50800"/>
              <a:solidFill>
                <a:schemeClr val="tx1">
                  <a:lumMod val="95000"/>
                  <a:lumOff val="5000"/>
                </a:schemeClr>
              </a:solidFill>
            </a:endParaRPr>
          </a:p>
          <a:p>
            <a:pPr marL="461963" lvl="1" indent="-288925">
              <a:lnSpc>
                <a:spcPct val="100000"/>
              </a:lnSpc>
              <a:spcBef>
                <a:spcPts val="600"/>
              </a:spcBef>
              <a:spcAft>
                <a:spcPts val="600"/>
              </a:spcAft>
              <a:buBlip>
                <a:blip r:embed="rId3"/>
              </a:buBlip>
            </a:pPr>
            <a:r>
              <a:rPr lang="en-US" sz="2300" dirty="0">
                <a:ln w="50800"/>
                <a:solidFill>
                  <a:schemeClr val="tx1">
                    <a:lumMod val="95000"/>
                    <a:lumOff val="5000"/>
                  </a:schemeClr>
                </a:solidFill>
              </a:rPr>
              <a:t>……………………………..</a:t>
            </a:r>
          </a:p>
          <a:p>
            <a:pPr marL="461963" lvl="1" indent="-288925">
              <a:lnSpc>
                <a:spcPct val="100000"/>
              </a:lnSpc>
              <a:spcBef>
                <a:spcPts val="600"/>
              </a:spcBef>
              <a:spcAft>
                <a:spcPts val="600"/>
              </a:spcAft>
              <a:buBlip>
                <a:blip r:embed="rId3"/>
              </a:buBlip>
            </a:pPr>
            <a:r>
              <a:rPr lang="en-US" sz="2300" dirty="0">
                <a:ln w="50800"/>
                <a:solidFill>
                  <a:schemeClr val="tx1">
                    <a:lumMod val="95000"/>
                    <a:lumOff val="5000"/>
                  </a:schemeClr>
                </a:solidFill>
              </a:rPr>
              <a:t>……………………………..</a:t>
            </a:r>
          </a:p>
          <a:p>
            <a:pPr marL="461963" lvl="1" indent="-288925">
              <a:lnSpc>
                <a:spcPct val="100000"/>
              </a:lnSpc>
              <a:spcBef>
                <a:spcPts val="600"/>
              </a:spcBef>
              <a:spcAft>
                <a:spcPts val="600"/>
              </a:spcAft>
              <a:buBlip>
                <a:blip r:embed="rId3"/>
              </a:buBlip>
            </a:pPr>
            <a:r>
              <a:rPr lang="en-US" sz="2300" dirty="0">
                <a:ln w="50800"/>
                <a:solidFill>
                  <a:schemeClr val="tx1">
                    <a:lumMod val="95000"/>
                    <a:lumOff val="5000"/>
                  </a:schemeClr>
                </a:solidFill>
              </a:rPr>
              <a:t>……………………………..</a:t>
            </a:r>
          </a:p>
          <a:p>
            <a:pPr marL="173038" lvl="1" indent="0">
              <a:lnSpc>
                <a:spcPct val="135000"/>
              </a:lnSpc>
              <a:spcBef>
                <a:spcPts val="600"/>
              </a:spcBef>
              <a:spcAft>
                <a:spcPts val="600"/>
              </a:spcAft>
              <a:buNone/>
            </a:pPr>
            <a:endParaRPr lang="en-US" sz="2300" dirty="0">
              <a:ln w="50800"/>
              <a:solidFill>
                <a:schemeClr val="tx1">
                  <a:lumMod val="95000"/>
                  <a:lumOff val="5000"/>
                </a:schemeClr>
              </a:solidFill>
            </a:endParaRPr>
          </a:p>
        </p:txBody>
      </p:sp>
    </p:spTree>
    <p:custDataLst>
      <p:tags r:id="rId1"/>
    </p:custDataLst>
    <p:extLst>
      <p:ext uri="{BB962C8B-B14F-4D97-AF65-F5344CB8AC3E}">
        <p14:creationId xmlns:p14="http://schemas.microsoft.com/office/powerpoint/2010/main" val="8185336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Titre 1"/>
          <p:cNvSpPr>
            <a:spLocks noGrp="1"/>
          </p:cNvSpPr>
          <p:nvPr>
            <p:ph type="title"/>
          </p:nvPr>
        </p:nvSpPr>
        <p:spPr/>
        <p:txBody>
          <a:bodyPr>
            <a:normAutofit/>
          </a:bodyPr>
          <a:lstStyle/>
          <a:p>
            <a:r>
              <a:rPr lang="en-US" dirty="0">
                <a:cs typeface="B Titr" panose="00000700000000000000" pitchFamily="2" charset="-78"/>
              </a:rPr>
              <a:t>Final Quiz</a:t>
            </a:r>
            <a:endParaRPr lang="fr-CA" dirty="0">
              <a:cs typeface="B Titr" panose="00000700000000000000" pitchFamily="2" charset="-78"/>
            </a:endParaRPr>
          </a:p>
        </p:txBody>
      </p:sp>
      <p:sp>
        <p:nvSpPr>
          <p:cNvPr id="6" name="Espace réservé du contenu 2"/>
          <p:cNvSpPr>
            <a:spLocks noGrp="1"/>
          </p:cNvSpPr>
          <p:nvPr>
            <p:ph idx="1"/>
          </p:nvPr>
        </p:nvSpPr>
        <p:spPr>
          <a:xfrm>
            <a:off x="466739" y="1173479"/>
            <a:ext cx="8280219" cy="5181601"/>
          </a:xfrm>
        </p:spPr>
        <p:txBody>
          <a:bodyPr/>
          <a:lstStyle/>
          <a:p>
            <a:pPr lvl="1"/>
            <a:endParaRPr lang="fa-IR" sz="2400" dirty="0" smtClean="0"/>
          </a:p>
          <a:p>
            <a:pPr marL="274320" lvl="1" indent="0" algn="ctr" rtl="1">
              <a:buNone/>
            </a:pPr>
            <a:r>
              <a:rPr lang="fa-IR" dirty="0">
                <a:cs typeface="B Mitra" panose="00000400000000000000" pitchFamily="2" charset="-78"/>
              </a:rPr>
              <a:t>لطفا </a:t>
            </a:r>
            <a:r>
              <a:rPr lang="fa-IR" dirty="0" smtClean="0">
                <a:cs typeface="B Mitra" panose="00000400000000000000" pitchFamily="2" charset="-78"/>
              </a:rPr>
              <a:t>10 </a:t>
            </a:r>
            <a:r>
              <a:rPr lang="fa-IR" dirty="0">
                <a:cs typeface="B Mitra" panose="00000400000000000000" pitchFamily="2" charset="-78"/>
              </a:rPr>
              <a:t>سوال چهار گزینه ای برای این قطعه طراحی نمایید.</a:t>
            </a:r>
          </a:p>
          <a:p>
            <a:pPr marL="274320" lvl="1" indent="0" algn="r" rtl="1">
              <a:buNone/>
            </a:pPr>
            <a:endParaRPr lang="fa-IR" dirty="0">
              <a:cs typeface="B Mitra" panose="00000400000000000000" pitchFamily="2" charset="-78"/>
            </a:endParaRPr>
          </a:p>
          <a:p>
            <a:pPr marL="0" lvl="1" indent="0" algn="ctr" rtl="1">
              <a:buNone/>
            </a:pPr>
            <a:r>
              <a:rPr lang="fa-IR" dirty="0">
                <a:cs typeface="B Mitra" panose="00000400000000000000" pitchFamily="2" charset="-78"/>
              </a:rPr>
              <a:t>نکته: آزمون ها بایستی با نرم افزار انتخابی شما</a:t>
            </a:r>
            <a:br>
              <a:rPr lang="fa-IR" dirty="0">
                <a:cs typeface="B Mitra" panose="00000400000000000000" pitchFamily="2" charset="-78"/>
              </a:rPr>
            </a:br>
            <a:r>
              <a:rPr lang="fa-IR" dirty="0">
                <a:cs typeface="B Mitra" panose="00000400000000000000" pitchFamily="2" charset="-78"/>
              </a:rPr>
              <a:t> </a:t>
            </a:r>
            <a:r>
              <a:rPr lang="en-US" dirty="0">
                <a:cs typeface="B Mitra" panose="00000400000000000000" pitchFamily="2" charset="-78"/>
              </a:rPr>
              <a:t>Articulate Studio</a:t>
            </a:r>
            <a:r>
              <a:rPr lang="fa-IR" dirty="0">
                <a:cs typeface="B Mitra" panose="00000400000000000000" pitchFamily="2" charset="-78"/>
              </a:rPr>
              <a:t> استوری لاین یا </a:t>
            </a:r>
            <a:r>
              <a:rPr lang="en-US" dirty="0">
                <a:cs typeface="B Mitra" panose="00000400000000000000" pitchFamily="2" charset="-78"/>
              </a:rPr>
              <a:t>Ispring</a:t>
            </a:r>
            <a:r>
              <a:rPr lang="fa-IR" dirty="0">
                <a:cs typeface="B Mitra" panose="00000400000000000000" pitchFamily="2" charset="-78"/>
              </a:rPr>
              <a:t> </a:t>
            </a:r>
            <a:br>
              <a:rPr lang="fa-IR" dirty="0">
                <a:cs typeface="B Mitra" panose="00000400000000000000" pitchFamily="2" charset="-78"/>
              </a:rPr>
            </a:br>
            <a:r>
              <a:rPr lang="fa-IR" dirty="0">
                <a:cs typeface="B Mitra" panose="00000400000000000000" pitchFamily="2" charset="-78"/>
              </a:rPr>
              <a:t>(در قسمت </a:t>
            </a:r>
            <a:r>
              <a:rPr lang="en-US" dirty="0" err="1">
                <a:cs typeface="B Mitra" panose="00000400000000000000" pitchFamily="2" charset="-78"/>
              </a:rPr>
              <a:t>Quizmaker</a:t>
            </a:r>
            <a:r>
              <a:rPr lang="fa-IR" dirty="0">
                <a:cs typeface="B Mitra" panose="00000400000000000000" pitchFamily="2" charset="-78"/>
              </a:rPr>
              <a:t>) طراحی شوند</a:t>
            </a:r>
            <a:r>
              <a:rPr lang="fa-IR" dirty="0" smtClean="0">
                <a:cs typeface="B Mitra" panose="00000400000000000000" pitchFamily="2" charset="-78"/>
              </a:rPr>
              <a:t>.</a:t>
            </a:r>
          </a:p>
          <a:p>
            <a:pPr marL="0" lvl="1" indent="0" algn="ctr" rtl="1">
              <a:buNone/>
            </a:pPr>
            <a:endParaRPr lang="fa-IR" dirty="0">
              <a:cs typeface="B Mitra" panose="00000400000000000000" pitchFamily="2" charset="-78"/>
            </a:endParaRPr>
          </a:p>
          <a:p>
            <a:pPr marL="0" lvl="1" indent="0" algn="ctr" rtl="1">
              <a:buNone/>
            </a:pPr>
            <a:endParaRPr lang="fa-IR" dirty="0" smtClean="0">
              <a:cs typeface="B Mitra" panose="00000400000000000000" pitchFamily="2" charset="-78"/>
            </a:endParaRPr>
          </a:p>
          <a:p>
            <a:pPr marL="0" lvl="1" indent="0" algn="ctr" rtl="1">
              <a:buNone/>
            </a:pPr>
            <a:r>
              <a:rPr lang="fa-IR" dirty="0" smtClean="0">
                <a:cs typeface="B Mitra" panose="00000400000000000000" pitchFamily="2" charset="-78"/>
              </a:rPr>
              <a:t>لطفا برای ارائه درس در سامانه آرمان سوالات فقط چهار گزینه ای باشد</a:t>
            </a:r>
            <a:endParaRPr lang="en-US" dirty="0">
              <a:cs typeface="B Mitra" panose="00000400000000000000" pitchFamily="2" charset="-78"/>
            </a:endParaRPr>
          </a:p>
          <a:p>
            <a:pPr lvl="1" algn="r" rtl="1"/>
            <a:endParaRPr lang="fa-IR" dirty="0">
              <a:cs typeface="B Mitra" panose="00000400000000000000" pitchFamily="2" charset="-78"/>
            </a:endParaRPr>
          </a:p>
          <a:p>
            <a:pPr lvl="1"/>
            <a:endParaRPr lang="fa-IR" sz="2400" dirty="0" smtClean="0"/>
          </a:p>
          <a:p>
            <a:endParaRPr lang="fa-IR" dirty="0" smtClean="0"/>
          </a:p>
          <a:p>
            <a:endParaRPr lang="fr-CA" dirty="0" smtClean="0"/>
          </a:p>
        </p:txBody>
      </p:sp>
    </p:spTree>
    <p:custDataLst>
      <p:tags r:id="rId1"/>
    </p:custDataLst>
    <p:extLst>
      <p:ext uri="{BB962C8B-B14F-4D97-AF65-F5344CB8AC3E}">
        <p14:creationId xmlns:p14="http://schemas.microsoft.com/office/powerpoint/2010/main" val="214845065"/>
      </p:ext>
    </p:extLst>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cs typeface="Times New Roman" panose="02020603050405020304" pitchFamily="18" charset="0"/>
              </a:rPr>
              <a:t>Key Concepts</a:t>
            </a:r>
          </a:p>
        </p:txBody>
      </p:sp>
      <p:sp>
        <p:nvSpPr>
          <p:cNvPr id="4" name="Rounded Rectangle 3"/>
          <p:cNvSpPr/>
          <p:nvPr/>
        </p:nvSpPr>
        <p:spPr>
          <a:xfrm>
            <a:off x="574766" y="1685834"/>
            <a:ext cx="7811589" cy="3498839"/>
          </a:xfrm>
          <a:prstGeom prst="roundRect">
            <a:avLst>
              <a:gd name="adj" fmla="val 7478"/>
            </a:avLst>
          </a:prstGeom>
          <a:solidFill>
            <a:srgbClr val="FFC285">
              <a:alpha val="27451"/>
            </a:srgbClr>
          </a:solidFill>
          <a:ln>
            <a:noFill/>
          </a:ln>
        </p:spPr>
        <p:style>
          <a:lnRef idx="0">
            <a:scrgbClr r="0" g="0" b="0"/>
          </a:lnRef>
          <a:fillRef idx="0">
            <a:scrgbClr r="0" g="0" b="0"/>
          </a:fillRef>
          <a:effectRef idx="0">
            <a:scrgbClr r="0" g="0" b="0"/>
          </a:effectRef>
          <a:fontRef idx="minor">
            <a:schemeClr val="lt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marL="461963" indent="-288925" defTabSz="914400">
              <a:lnSpc>
                <a:spcPct val="150000"/>
              </a:lnSpc>
              <a:spcBef>
                <a:spcPts val="600"/>
              </a:spcBef>
              <a:spcAft>
                <a:spcPts val="600"/>
              </a:spcAft>
              <a:buBlip>
                <a:blip r:embed="rId2"/>
              </a:buBlip>
            </a:pPr>
            <a:r>
              <a:rPr lang="en-US" sz="2200" dirty="0" err="1">
                <a:ln w="50800"/>
                <a:solidFill>
                  <a:schemeClr val="tx1">
                    <a:lumMod val="95000"/>
                    <a:lumOff val="5000"/>
                  </a:schemeClr>
                </a:solidFill>
                <a:latin typeface="Times New Roman" panose="02020603050405020304" pitchFamily="18" charset="0"/>
                <a:cs typeface="Times New Roman" panose="02020603050405020304" pitchFamily="18" charset="0"/>
              </a:rPr>
              <a:t>Abcd</a:t>
            </a: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 </a:t>
            </a:r>
            <a:r>
              <a:rPr lang="en-US" sz="2200" dirty="0" err="1">
                <a:ln w="50800"/>
                <a:solidFill>
                  <a:schemeClr val="tx1">
                    <a:lumMod val="95000"/>
                    <a:lumOff val="5000"/>
                  </a:schemeClr>
                </a:solidFill>
                <a:latin typeface="Times New Roman" panose="02020603050405020304" pitchFamily="18" charset="0"/>
                <a:cs typeface="Times New Roman" panose="02020603050405020304" pitchFamily="18" charset="0"/>
              </a:rPr>
              <a:t>abcd</a:t>
            </a: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 </a:t>
            </a:r>
            <a:r>
              <a:rPr lang="en-US" sz="2200" dirty="0" err="1">
                <a:ln w="50800"/>
                <a:solidFill>
                  <a:schemeClr val="tx1">
                    <a:lumMod val="95000"/>
                    <a:lumOff val="5000"/>
                  </a:schemeClr>
                </a:solidFill>
                <a:latin typeface="Times New Roman" panose="02020603050405020304" pitchFamily="18" charset="0"/>
                <a:cs typeface="Times New Roman" panose="02020603050405020304" pitchFamily="18" charset="0"/>
              </a:rPr>
              <a:t>abcd</a:t>
            </a:r>
            <a:endPar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endParaRPr>
          </a:p>
          <a:p>
            <a:pPr marL="461963" indent="-288925" defTabSz="914400">
              <a:lnSpc>
                <a:spcPct val="150000"/>
              </a:lnSpc>
              <a:spcBef>
                <a:spcPts val="600"/>
              </a:spcBef>
              <a:spcAft>
                <a:spcPts val="600"/>
              </a:spcAft>
              <a:buBlip>
                <a:blip r:embed="rId2"/>
              </a:buBlip>
            </a:pPr>
            <a:r>
              <a:rPr lang="en-US" sz="2200" dirty="0" err="1">
                <a:ln w="50800"/>
                <a:solidFill>
                  <a:schemeClr val="tx1">
                    <a:lumMod val="95000"/>
                    <a:lumOff val="5000"/>
                  </a:schemeClr>
                </a:solidFill>
                <a:latin typeface="Times New Roman" panose="02020603050405020304" pitchFamily="18" charset="0"/>
                <a:cs typeface="Times New Roman" panose="02020603050405020304" pitchFamily="18" charset="0"/>
              </a:rPr>
              <a:t>Abcd</a:t>
            </a: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 </a:t>
            </a:r>
            <a:r>
              <a:rPr lang="en-US" sz="2200" dirty="0" err="1">
                <a:ln w="50800"/>
                <a:solidFill>
                  <a:schemeClr val="tx1">
                    <a:lumMod val="95000"/>
                    <a:lumOff val="5000"/>
                  </a:schemeClr>
                </a:solidFill>
                <a:latin typeface="Times New Roman" panose="02020603050405020304" pitchFamily="18" charset="0"/>
                <a:cs typeface="Times New Roman" panose="02020603050405020304" pitchFamily="18" charset="0"/>
              </a:rPr>
              <a:t>abcd</a:t>
            </a: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 </a:t>
            </a:r>
            <a:r>
              <a:rPr lang="en-US" sz="2200" dirty="0" err="1">
                <a:ln w="50800"/>
                <a:solidFill>
                  <a:schemeClr val="tx1">
                    <a:lumMod val="95000"/>
                    <a:lumOff val="5000"/>
                  </a:schemeClr>
                </a:solidFill>
                <a:latin typeface="Times New Roman" panose="02020603050405020304" pitchFamily="18" charset="0"/>
                <a:cs typeface="Times New Roman" panose="02020603050405020304" pitchFamily="18" charset="0"/>
              </a:rPr>
              <a:t>abcd</a:t>
            </a:r>
            <a:endPar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endParaRPr>
          </a:p>
          <a:p>
            <a:pPr marL="461963" indent="-288925" defTabSz="914400">
              <a:lnSpc>
                <a:spcPct val="150000"/>
              </a:lnSpc>
              <a:spcBef>
                <a:spcPts val="600"/>
              </a:spcBef>
              <a:spcAft>
                <a:spcPts val="600"/>
              </a:spcAft>
              <a:buBlip>
                <a:blip r:embed="rId2"/>
              </a:buBlip>
            </a:pPr>
            <a:r>
              <a:rPr lang="en-US" sz="2200" dirty="0" err="1">
                <a:ln w="50800"/>
                <a:solidFill>
                  <a:schemeClr val="tx1">
                    <a:lumMod val="95000"/>
                    <a:lumOff val="5000"/>
                  </a:schemeClr>
                </a:solidFill>
                <a:latin typeface="Times New Roman" panose="02020603050405020304" pitchFamily="18" charset="0"/>
                <a:cs typeface="Times New Roman" panose="02020603050405020304" pitchFamily="18" charset="0"/>
              </a:rPr>
              <a:t>Abcd</a:t>
            </a: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 </a:t>
            </a:r>
            <a:r>
              <a:rPr lang="en-US" sz="2200" dirty="0" err="1">
                <a:ln w="50800"/>
                <a:solidFill>
                  <a:schemeClr val="tx1">
                    <a:lumMod val="95000"/>
                    <a:lumOff val="5000"/>
                  </a:schemeClr>
                </a:solidFill>
                <a:latin typeface="Times New Roman" panose="02020603050405020304" pitchFamily="18" charset="0"/>
                <a:cs typeface="Times New Roman" panose="02020603050405020304" pitchFamily="18" charset="0"/>
              </a:rPr>
              <a:t>abcd</a:t>
            </a: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 </a:t>
            </a:r>
            <a:r>
              <a:rPr lang="en-US" sz="2200" dirty="0" err="1">
                <a:ln w="50800"/>
                <a:solidFill>
                  <a:schemeClr val="tx1">
                    <a:lumMod val="95000"/>
                    <a:lumOff val="5000"/>
                  </a:schemeClr>
                </a:solidFill>
                <a:latin typeface="Times New Roman" panose="02020603050405020304" pitchFamily="18" charset="0"/>
                <a:cs typeface="Times New Roman" panose="02020603050405020304" pitchFamily="18" charset="0"/>
              </a:rPr>
              <a:t>abcd</a:t>
            </a:r>
            <a:endPar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endParaRPr>
          </a:p>
          <a:p>
            <a:pPr marL="461963" indent="-288925" defTabSz="914400">
              <a:lnSpc>
                <a:spcPct val="150000"/>
              </a:lnSpc>
              <a:spcBef>
                <a:spcPts val="600"/>
              </a:spcBef>
              <a:spcAft>
                <a:spcPts val="600"/>
              </a:spcAft>
              <a:buBlip>
                <a:blip r:embed="rId2"/>
              </a:buBlip>
            </a:pPr>
            <a:r>
              <a:rPr lang="en-US" sz="2200" dirty="0" err="1">
                <a:ln w="50800"/>
                <a:solidFill>
                  <a:schemeClr val="tx1">
                    <a:lumMod val="95000"/>
                    <a:lumOff val="5000"/>
                  </a:schemeClr>
                </a:solidFill>
                <a:latin typeface="Times New Roman" panose="02020603050405020304" pitchFamily="18" charset="0"/>
                <a:cs typeface="Times New Roman" panose="02020603050405020304" pitchFamily="18" charset="0"/>
              </a:rPr>
              <a:t>Abcd</a:t>
            </a: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 </a:t>
            </a:r>
            <a:r>
              <a:rPr lang="en-US" sz="2200" dirty="0" err="1">
                <a:ln w="50800"/>
                <a:solidFill>
                  <a:schemeClr val="tx1">
                    <a:lumMod val="95000"/>
                    <a:lumOff val="5000"/>
                  </a:schemeClr>
                </a:solidFill>
                <a:latin typeface="Times New Roman" panose="02020603050405020304" pitchFamily="18" charset="0"/>
                <a:cs typeface="Times New Roman" panose="02020603050405020304" pitchFamily="18" charset="0"/>
              </a:rPr>
              <a:t>abcd</a:t>
            </a: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 </a:t>
            </a:r>
            <a:r>
              <a:rPr lang="en-US" sz="2200" dirty="0" err="1">
                <a:ln w="50800"/>
                <a:solidFill>
                  <a:schemeClr val="tx1">
                    <a:lumMod val="95000"/>
                    <a:lumOff val="5000"/>
                  </a:schemeClr>
                </a:solidFill>
                <a:latin typeface="Times New Roman" panose="02020603050405020304" pitchFamily="18" charset="0"/>
                <a:cs typeface="Times New Roman" panose="02020603050405020304" pitchFamily="18" charset="0"/>
              </a:rPr>
              <a:t>abcd</a:t>
            </a:r>
            <a:endPar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endParaRPr>
          </a:p>
          <a:p>
            <a:pPr marL="461963" indent="-288925" defTabSz="914400">
              <a:lnSpc>
                <a:spcPct val="150000"/>
              </a:lnSpc>
              <a:spcBef>
                <a:spcPts val="600"/>
              </a:spcBef>
              <a:spcAft>
                <a:spcPts val="600"/>
              </a:spcAft>
              <a:buBlip>
                <a:blip r:embed="rId2"/>
              </a:buBlip>
            </a:pPr>
            <a:r>
              <a:rPr lang="en-US" sz="2200" dirty="0" err="1">
                <a:ln w="50800"/>
                <a:solidFill>
                  <a:schemeClr val="tx1">
                    <a:lumMod val="95000"/>
                    <a:lumOff val="5000"/>
                  </a:schemeClr>
                </a:solidFill>
                <a:latin typeface="Times New Roman" panose="02020603050405020304" pitchFamily="18" charset="0"/>
                <a:cs typeface="Times New Roman" panose="02020603050405020304" pitchFamily="18" charset="0"/>
              </a:rPr>
              <a:t>Abcd</a:t>
            </a: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 </a:t>
            </a:r>
            <a:r>
              <a:rPr lang="en-US" sz="2200" dirty="0" err="1">
                <a:ln w="50800"/>
                <a:solidFill>
                  <a:schemeClr val="tx1">
                    <a:lumMod val="95000"/>
                    <a:lumOff val="5000"/>
                  </a:schemeClr>
                </a:solidFill>
                <a:latin typeface="Times New Roman" panose="02020603050405020304" pitchFamily="18" charset="0"/>
                <a:cs typeface="Times New Roman" panose="02020603050405020304" pitchFamily="18" charset="0"/>
              </a:rPr>
              <a:t>abcd</a:t>
            </a:r>
            <a:r>
              <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rPr>
              <a:t> </a:t>
            </a:r>
            <a:r>
              <a:rPr lang="en-US" sz="2200" dirty="0" err="1" smtClean="0">
                <a:ln w="50800"/>
                <a:solidFill>
                  <a:schemeClr val="tx1">
                    <a:lumMod val="95000"/>
                    <a:lumOff val="5000"/>
                  </a:schemeClr>
                </a:solidFill>
                <a:latin typeface="Times New Roman" panose="02020603050405020304" pitchFamily="18" charset="0"/>
                <a:cs typeface="Times New Roman" panose="02020603050405020304" pitchFamily="18" charset="0"/>
              </a:rPr>
              <a:t>abcd</a:t>
            </a:r>
            <a:endParaRPr lang="en-US" sz="2200" dirty="0">
              <a:ln w="50800"/>
              <a:solidFill>
                <a:schemeClr val="tx1">
                  <a:lumMod val="95000"/>
                  <a:lumOff val="5000"/>
                </a:schemeClr>
              </a:solidFill>
              <a:latin typeface="Segoe UI Symbol" panose="020B0502040204020203" pitchFamily="34" charset="0"/>
              <a:ea typeface="Segoe UI Symbol" panose="020B0502040204020203" pitchFamily="34" charset="0"/>
              <a:cs typeface="B Mitra" panose="00000400000000000000" pitchFamily="2" charset="-78"/>
            </a:endParaRPr>
          </a:p>
        </p:txBody>
      </p:sp>
      <p:sp>
        <p:nvSpPr>
          <p:cNvPr id="5" name="Rectangle 4"/>
          <p:cNvSpPr/>
          <p:nvPr/>
        </p:nvSpPr>
        <p:spPr>
          <a:xfrm>
            <a:off x="2194560" y="5184674"/>
            <a:ext cx="4572000" cy="1089529"/>
          </a:xfrm>
          <a:prstGeom prst="rect">
            <a:avLst/>
          </a:prstGeom>
        </p:spPr>
        <p:txBody>
          <a:bodyPr>
            <a:spAutoFit/>
          </a:bodyPr>
          <a:lstStyle/>
          <a:p>
            <a:pPr marL="119062" lvl="0" algn="ctr" rtl="1">
              <a:lnSpc>
                <a:spcPct val="120000"/>
              </a:lnSpc>
              <a:spcBef>
                <a:spcPts val="600"/>
              </a:spcBef>
              <a:spcAft>
                <a:spcPts val="600"/>
              </a:spcAft>
            </a:pPr>
            <a:r>
              <a:rPr lang="fa-IR" dirty="0">
                <a:ln w="50800"/>
                <a:solidFill>
                  <a:srgbClr val="FF0000"/>
                </a:solidFill>
                <a:cs typeface="B Mitra" panose="00000400000000000000" pitchFamily="2" charset="-78"/>
              </a:rPr>
              <a:t>در این بخش مواردی را که لازم است از جلسات قبل به عنوان پیش نیاز </a:t>
            </a:r>
            <a:r>
              <a:rPr lang="fa-IR" dirty="0" smtClean="0">
                <a:ln w="50800"/>
                <a:solidFill>
                  <a:srgbClr val="FF0000"/>
                </a:solidFill>
                <a:cs typeface="B Mitra" panose="00000400000000000000" pitchFamily="2" charset="-78"/>
              </a:rPr>
              <a:t>آموزش مطالب بیان </a:t>
            </a:r>
            <a:r>
              <a:rPr lang="fa-IR" dirty="0">
                <a:ln w="50800"/>
                <a:solidFill>
                  <a:srgbClr val="FF0000"/>
                </a:solidFill>
                <a:cs typeface="B Mitra" panose="00000400000000000000" pitchFamily="2" charset="-78"/>
              </a:rPr>
              <a:t>نمایید یا نکاتی که لازم است ذکر شود تا در یادگیری </a:t>
            </a:r>
            <a:r>
              <a:rPr lang="fa-IR" dirty="0" smtClean="0">
                <a:ln w="50800"/>
                <a:solidFill>
                  <a:srgbClr val="FF0000"/>
                </a:solidFill>
                <a:cs typeface="B Mitra" panose="00000400000000000000" pitchFamily="2" charset="-78"/>
              </a:rPr>
              <a:t>این درس </a:t>
            </a:r>
            <a:r>
              <a:rPr lang="fa-IR" dirty="0">
                <a:ln w="50800"/>
                <a:solidFill>
                  <a:srgbClr val="FF0000"/>
                </a:solidFill>
                <a:cs typeface="B Mitra" panose="00000400000000000000" pitchFamily="2" charset="-78"/>
              </a:rPr>
              <a:t>جدید موثر باشد را بیان نمایید</a:t>
            </a:r>
            <a:r>
              <a:rPr lang="en-US" dirty="0">
                <a:ln w="50800"/>
                <a:solidFill>
                  <a:srgbClr val="FF0000"/>
                </a:solidFill>
                <a:cs typeface="B Mitra" panose="00000400000000000000" pitchFamily="2" charset="-78"/>
              </a:rPr>
              <a:t>: </a:t>
            </a:r>
            <a:endParaRPr lang="fa-IR" dirty="0">
              <a:ln w="50800"/>
              <a:solidFill>
                <a:srgbClr val="FF0000"/>
              </a:solidFill>
              <a:cs typeface="B Mitra" panose="00000400000000000000" pitchFamily="2" charset="-78"/>
            </a:endParaRPr>
          </a:p>
        </p:txBody>
      </p:sp>
    </p:spTree>
    <p:extLst>
      <p:ext uri="{BB962C8B-B14F-4D97-AF65-F5344CB8AC3E}">
        <p14:creationId xmlns:p14="http://schemas.microsoft.com/office/powerpoint/2010/main" val="32641274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chemeClr val="accent3">
                    <a:lumMod val="50000"/>
                  </a:schemeClr>
                </a:solidFill>
              </a:rPr>
              <a:t>1. SCO Title (Topic 1)</a:t>
            </a:r>
          </a:p>
        </p:txBody>
      </p:sp>
      <p:sp>
        <p:nvSpPr>
          <p:cNvPr id="6" name="Rectangle 5"/>
          <p:cNvSpPr/>
          <p:nvPr/>
        </p:nvSpPr>
        <p:spPr>
          <a:xfrm>
            <a:off x="581025" y="5184674"/>
            <a:ext cx="8351219" cy="683264"/>
          </a:xfrm>
          <a:prstGeom prst="rect">
            <a:avLst/>
          </a:prstGeom>
        </p:spPr>
        <p:txBody>
          <a:bodyPr wrap="square">
            <a:spAutoFit/>
          </a:bodyPr>
          <a:lstStyle/>
          <a:p>
            <a:pPr marL="119062" lvl="0" algn="ctr" rtl="1">
              <a:lnSpc>
                <a:spcPct val="120000"/>
              </a:lnSpc>
              <a:spcBef>
                <a:spcPts val="600"/>
              </a:spcBef>
              <a:spcAft>
                <a:spcPts val="600"/>
              </a:spcAft>
            </a:pPr>
            <a:r>
              <a:rPr lang="fa-IR" sz="3200" dirty="0" smtClean="0">
                <a:ln w="50800"/>
                <a:solidFill>
                  <a:schemeClr val="bg1"/>
                </a:solidFill>
                <a:cs typeface="B Mitra" panose="00000400000000000000" pitchFamily="2" charset="-78"/>
              </a:rPr>
              <a:t>یک درس شامل چند اسکو، یا عنوان یا گفتار اصلی است</a:t>
            </a:r>
          </a:p>
        </p:txBody>
      </p:sp>
    </p:spTree>
    <p:extLst>
      <p:ext uri="{BB962C8B-B14F-4D97-AF65-F5344CB8AC3E}">
        <p14:creationId xmlns:p14="http://schemas.microsoft.com/office/powerpoint/2010/main" val="21721200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cs typeface="Times New Roman" panose="02020603050405020304" pitchFamily="18" charset="0"/>
              </a:rPr>
              <a:t>Learning Objectives</a:t>
            </a:r>
          </a:p>
        </p:txBody>
      </p:sp>
      <p:sp>
        <p:nvSpPr>
          <p:cNvPr id="5" name="Rectangle 4"/>
          <p:cNvSpPr/>
          <p:nvPr/>
        </p:nvSpPr>
        <p:spPr>
          <a:xfrm>
            <a:off x="755583" y="5768471"/>
            <a:ext cx="7069755" cy="424732"/>
          </a:xfrm>
          <a:prstGeom prst="rect">
            <a:avLst/>
          </a:prstGeom>
        </p:spPr>
        <p:txBody>
          <a:bodyPr wrap="square">
            <a:spAutoFit/>
          </a:bodyPr>
          <a:lstStyle/>
          <a:p>
            <a:pPr marL="119062" lvl="0" algn="ctr" rtl="1">
              <a:lnSpc>
                <a:spcPct val="120000"/>
              </a:lnSpc>
              <a:spcBef>
                <a:spcPts val="600"/>
              </a:spcBef>
              <a:spcAft>
                <a:spcPts val="600"/>
              </a:spcAft>
            </a:pPr>
            <a:r>
              <a:rPr lang="fa-IR" dirty="0">
                <a:ln w="50800"/>
                <a:solidFill>
                  <a:srgbClr val="FF0000"/>
                </a:solidFill>
                <a:cs typeface="B Mitra" panose="00000400000000000000" pitchFamily="2" charset="-78"/>
              </a:rPr>
              <a:t>در این بخش </a:t>
            </a:r>
            <a:r>
              <a:rPr lang="fa-IR" dirty="0" smtClean="0">
                <a:ln w="50800"/>
                <a:solidFill>
                  <a:srgbClr val="FF0000"/>
                </a:solidFill>
                <a:cs typeface="B Mitra" panose="00000400000000000000" pitchFamily="2" charset="-78"/>
              </a:rPr>
              <a:t>اهداف آموزشی هر اسکو یا عنوان اصلی را بیان نمایید</a:t>
            </a:r>
            <a:endParaRPr lang="fa-IR" dirty="0">
              <a:ln w="50800"/>
              <a:solidFill>
                <a:srgbClr val="FF0000"/>
              </a:solidFill>
              <a:cs typeface="B Mitra" panose="00000400000000000000" pitchFamily="2" charset="-78"/>
            </a:endParaRPr>
          </a:p>
        </p:txBody>
      </p:sp>
      <p:sp>
        <p:nvSpPr>
          <p:cNvPr id="3" name="Rectangle 2"/>
          <p:cNvSpPr/>
          <p:nvPr/>
        </p:nvSpPr>
        <p:spPr>
          <a:xfrm>
            <a:off x="413886" y="1421414"/>
            <a:ext cx="8316228" cy="4259628"/>
          </a:xfrm>
          <a:prstGeom prst="rect">
            <a:avLst/>
          </a:prstGeom>
        </p:spPr>
        <p:txBody>
          <a:bodyPr wrap="square">
            <a:spAutoFit/>
          </a:bodyPr>
          <a:lstStyle/>
          <a:p>
            <a:pPr>
              <a:lnSpc>
                <a:spcPct val="120000"/>
              </a:lnSpc>
              <a:spcBef>
                <a:spcPts val="600"/>
              </a:spcBef>
              <a:spcAft>
                <a:spcPts val="1200"/>
              </a:spcAft>
              <a:buClr>
                <a:schemeClr val="accent2"/>
              </a:buClr>
              <a:buSzPct val="85000"/>
            </a:pPr>
            <a:r>
              <a:rPr lang="en-US" sz="2400" b="1" dirty="0">
                <a:ln w="50800"/>
                <a:solidFill>
                  <a:srgbClr val="008080"/>
                </a:solidFill>
                <a:latin typeface="Times New Roman" panose="02020603050405020304" pitchFamily="18" charset="0"/>
                <a:cs typeface="Times New Roman" panose="02020603050405020304" pitchFamily="18" charset="0"/>
              </a:rPr>
              <a:t>By the end of this section, learners are expected to:</a:t>
            </a:r>
          </a:p>
          <a:p>
            <a:pPr marL="461963" indent="-288925" defTabSz="914400">
              <a:lnSpc>
                <a:spcPct val="135000"/>
              </a:lnSpc>
              <a:spcBef>
                <a:spcPts val="600"/>
              </a:spcBef>
              <a:spcAft>
                <a:spcPts val="600"/>
              </a:spcAft>
              <a:buBlip>
                <a:blip r:embed="rId2"/>
              </a:buBlip>
            </a:pPr>
            <a:r>
              <a:rPr lang="en-US" sz="2200" dirty="0" smtClean="0">
                <a:ln w="5080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endParaRPr>
          </a:p>
          <a:p>
            <a:pPr marL="461963" indent="-288925" defTabSz="914400">
              <a:lnSpc>
                <a:spcPct val="135000"/>
              </a:lnSpc>
              <a:spcBef>
                <a:spcPts val="600"/>
              </a:spcBef>
              <a:spcAft>
                <a:spcPts val="600"/>
              </a:spcAft>
              <a:buBlip>
                <a:blip r:embed="rId2"/>
              </a:buBlip>
            </a:pPr>
            <a:r>
              <a:rPr lang="en-US" sz="2200" dirty="0" smtClean="0">
                <a:ln w="5080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endParaRPr>
          </a:p>
          <a:p>
            <a:pPr marL="461963" indent="-288925" defTabSz="914400">
              <a:lnSpc>
                <a:spcPct val="135000"/>
              </a:lnSpc>
              <a:spcBef>
                <a:spcPts val="600"/>
              </a:spcBef>
              <a:spcAft>
                <a:spcPts val="600"/>
              </a:spcAft>
              <a:buBlip>
                <a:blip r:embed="rId2"/>
              </a:buBlip>
            </a:pPr>
            <a:r>
              <a:rPr lang="en-US" sz="2200" dirty="0" smtClean="0">
                <a:ln w="5080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endParaRPr>
          </a:p>
          <a:p>
            <a:pPr marL="461963" indent="-288925" defTabSz="914400">
              <a:lnSpc>
                <a:spcPct val="135000"/>
              </a:lnSpc>
              <a:spcBef>
                <a:spcPts val="600"/>
              </a:spcBef>
              <a:spcAft>
                <a:spcPts val="600"/>
              </a:spcAft>
              <a:buBlip>
                <a:blip r:embed="rId2"/>
              </a:buBlip>
            </a:pPr>
            <a:r>
              <a:rPr lang="en-US" sz="2200" dirty="0" smtClean="0">
                <a:ln w="5080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endParaRPr>
          </a:p>
          <a:p>
            <a:pPr marL="461963" indent="-288925" defTabSz="914400">
              <a:lnSpc>
                <a:spcPct val="135000"/>
              </a:lnSpc>
              <a:spcBef>
                <a:spcPts val="600"/>
              </a:spcBef>
              <a:spcAft>
                <a:spcPts val="600"/>
              </a:spcAft>
              <a:buBlip>
                <a:blip r:embed="rId2"/>
              </a:buBlip>
            </a:pPr>
            <a:r>
              <a:rPr lang="en-US" sz="2200" dirty="0" smtClean="0">
                <a:ln w="5080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200" dirty="0">
              <a:ln w="50800"/>
              <a:solidFill>
                <a:schemeClr val="tx1">
                  <a:lumMod val="95000"/>
                  <a:lumOff val="5000"/>
                </a:schemeClr>
              </a:solidFill>
              <a:latin typeface="Times New Roman" panose="02020603050405020304" pitchFamily="18" charset="0"/>
              <a:cs typeface="Times New Roman" panose="02020603050405020304" pitchFamily="18" charset="0"/>
            </a:endParaRPr>
          </a:p>
          <a:p>
            <a:pPr marL="173038" defTabSz="914400">
              <a:lnSpc>
                <a:spcPct val="150000"/>
              </a:lnSpc>
              <a:spcBef>
                <a:spcPts val="600"/>
              </a:spcBef>
              <a:spcAft>
                <a:spcPts val="600"/>
              </a:spcAft>
            </a:pPr>
            <a:endParaRPr lang="en-US" sz="1900" dirty="0">
              <a:ln w="5080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6182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a:cs typeface="Times New Roman" panose="02020603050405020304" pitchFamily="18" charset="0"/>
              </a:rPr>
              <a:t>1-1. Title of the first subtopic</a:t>
            </a:r>
          </a:p>
        </p:txBody>
      </p:sp>
      <p:sp>
        <p:nvSpPr>
          <p:cNvPr id="4099" name="Espace réservé du contenu 2"/>
          <p:cNvSpPr>
            <a:spLocks noGrp="1"/>
          </p:cNvSpPr>
          <p:nvPr>
            <p:ph idx="1"/>
          </p:nvPr>
        </p:nvSpPr>
        <p:spPr/>
        <p:txBody>
          <a:bodyPr/>
          <a:lstStyle/>
          <a:p>
            <a:pPr lvl="1" rtl="1"/>
            <a:endParaRPr lang="fa-IR" sz="2400" dirty="0" smtClean="0"/>
          </a:p>
          <a:p>
            <a:pPr marL="461963" lvl="1" indent="-288925">
              <a:lnSpc>
                <a:spcPct val="135000"/>
              </a:lnSpc>
              <a:spcBef>
                <a:spcPts val="600"/>
              </a:spcBef>
              <a:spcAft>
                <a:spcPts val="600"/>
              </a:spcAft>
              <a:buBlip>
                <a:blip r:embed="rId3"/>
              </a:buBlip>
            </a:pPr>
            <a:r>
              <a:rPr lang="fa-IR" sz="2300" dirty="0" smtClean="0">
                <a:ln w="50800"/>
                <a:solidFill>
                  <a:schemeClr val="tx1">
                    <a:lumMod val="95000"/>
                    <a:lumOff val="5000"/>
                  </a:schemeClr>
                </a:solidFill>
              </a:rPr>
              <a:t>لطفا توضیحات مربوط به این اسلاید را در این تکست باکس قرار دهید. در صورتی که متن مورد نظر را از فایل دیگری به این فایل منتقل می کنید، پس از </a:t>
            </a:r>
            <a:r>
              <a:rPr lang="en-US" sz="2300" dirty="0" smtClean="0">
                <a:ln w="50800"/>
                <a:solidFill>
                  <a:schemeClr val="tx1">
                    <a:lumMod val="95000"/>
                    <a:lumOff val="5000"/>
                  </a:schemeClr>
                </a:solidFill>
              </a:rPr>
              <a:t>copy</a:t>
            </a:r>
            <a:r>
              <a:rPr lang="fa-IR" sz="2300" dirty="0" smtClean="0">
                <a:ln w="50800"/>
                <a:solidFill>
                  <a:schemeClr val="tx1">
                    <a:lumMod val="95000"/>
                    <a:lumOff val="5000"/>
                  </a:schemeClr>
                </a:solidFill>
              </a:rPr>
              <a:t> و</a:t>
            </a:r>
            <a:r>
              <a:rPr lang="en-US" sz="2300" dirty="0" smtClean="0">
                <a:ln w="50800"/>
                <a:solidFill>
                  <a:schemeClr val="tx1">
                    <a:lumMod val="95000"/>
                    <a:lumOff val="5000"/>
                  </a:schemeClr>
                </a:solidFill>
              </a:rPr>
              <a:t>paste </a:t>
            </a:r>
            <a:r>
              <a:rPr lang="fa-IR" sz="2300" dirty="0" smtClean="0">
                <a:ln w="50800"/>
                <a:solidFill>
                  <a:schemeClr val="tx1">
                    <a:lumMod val="95000"/>
                    <a:lumOff val="5000"/>
                  </a:schemeClr>
                </a:solidFill>
              </a:rPr>
              <a:t> کردن، گزینه </a:t>
            </a:r>
            <a:r>
              <a:rPr lang="en-US" sz="2300" dirty="0" smtClean="0">
                <a:ln w="50800"/>
                <a:solidFill>
                  <a:schemeClr val="tx1">
                    <a:lumMod val="95000"/>
                    <a:lumOff val="5000"/>
                  </a:schemeClr>
                </a:solidFill>
              </a:rPr>
              <a:t>keep text only</a:t>
            </a:r>
            <a:r>
              <a:rPr lang="fa-IR" sz="2300" dirty="0" smtClean="0">
                <a:ln w="50800"/>
                <a:solidFill>
                  <a:schemeClr val="tx1">
                    <a:lumMod val="95000"/>
                    <a:lumOff val="5000"/>
                  </a:schemeClr>
                </a:solidFill>
              </a:rPr>
              <a:t> را انتخاب نمایید. </a:t>
            </a:r>
            <a:endParaRPr lang="fa-IR" sz="2300" dirty="0">
              <a:ln w="50800"/>
              <a:solidFill>
                <a:schemeClr val="tx1">
                  <a:lumMod val="95000"/>
                  <a:lumOff val="5000"/>
                </a:schemeClr>
              </a:solidFill>
            </a:endParaRPr>
          </a:p>
        </p:txBody>
      </p:sp>
    </p:spTree>
    <p:custDataLst>
      <p:tags r:id="rId1"/>
    </p:custDataLst>
    <p:extLst>
      <p:ext uri="{BB962C8B-B14F-4D97-AF65-F5344CB8AC3E}">
        <p14:creationId xmlns:p14="http://schemas.microsoft.com/office/powerpoint/2010/main" val="10732981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37.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38.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39.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40.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41.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42.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43.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Wood Type">
      <a:majorFont>
        <a:latin typeface="Century Gothic" panose="020B0502020202020204"/>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panose="02050604050505020204"/>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8E89CD47-BF55-4DDE-B823-2283AA7E7695}"/>
    </a:ext>
  </a:extLst>
</a:theme>
</file>

<file path=docProps/app.xml><?xml version="1.0" encoding="utf-8"?>
<Properties xmlns="http://schemas.openxmlformats.org/officeDocument/2006/extended-properties" xmlns:vt="http://schemas.openxmlformats.org/officeDocument/2006/docPropsVTypes">
  <Template>Wood Type</Template>
  <TotalTime>341</TotalTime>
  <Words>2398</Words>
  <Application>Microsoft Office PowerPoint</Application>
  <PresentationFormat>On-screen Show (4:3)</PresentationFormat>
  <Paragraphs>281</Paragraphs>
  <Slides>57</Slides>
  <Notes>0</Notes>
  <HiddenSlides>1</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57</vt:i4>
      </vt:variant>
    </vt:vector>
  </HeadingPairs>
  <TitlesOfParts>
    <vt:vector size="66" baseType="lpstr">
      <vt:lpstr>B Mitra</vt:lpstr>
      <vt:lpstr>B Titr</vt:lpstr>
      <vt:lpstr>Bookman Old Style</vt:lpstr>
      <vt:lpstr>Century Gothic</vt:lpstr>
      <vt:lpstr>Segoe UI Symbol</vt:lpstr>
      <vt:lpstr>Tekton Pro</vt:lpstr>
      <vt:lpstr>Times New Roman</vt:lpstr>
      <vt:lpstr>Wingdings</vt:lpstr>
      <vt:lpstr>Wood Type</vt:lpstr>
      <vt:lpstr>Course Title  Title of the Session </vt:lpstr>
      <vt:lpstr>Course ID</vt:lpstr>
      <vt:lpstr>Lecturer's Profile</vt:lpstr>
      <vt:lpstr>About Us</vt:lpstr>
      <vt:lpstr>Goals</vt:lpstr>
      <vt:lpstr>Key Concepts</vt:lpstr>
      <vt:lpstr>1. SCO Title (Topic 1)</vt:lpstr>
      <vt:lpstr>Learning Objectives</vt:lpstr>
      <vt:lpstr>1-1. Title of the first subtopic</vt:lpstr>
      <vt:lpstr>1-2. Title of the second subtopic</vt:lpstr>
      <vt:lpstr>1-3. Title of the third subtopic</vt:lpstr>
      <vt:lpstr>1-4. Title of the fourth subtopic</vt:lpstr>
      <vt:lpstr>1-5. Title of the fifth subtopic</vt:lpstr>
      <vt:lpstr>Self-Assessment</vt:lpstr>
      <vt:lpstr>2. SCO Title (Topic 2)</vt:lpstr>
      <vt:lpstr>Learning Objectives</vt:lpstr>
      <vt:lpstr>2-1. Title of the first subtopic</vt:lpstr>
      <vt:lpstr>2-2. Title of the second subtopic</vt:lpstr>
      <vt:lpstr>2-3. Title of the third subtopic</vt:lpstr>
      <vt:lpstr>2-4. Title of the fourth subtopic</vt:lpstr>
      <vt:lpstr>2-5. Title of the fifth subtopic</vt:lpstr>
      <vt:lpstr>Self-Assessment</vt:lpstr>
      <vt:lpstr>3. SCO Title (Topic 3)</vt:lpstr>
      <vt:lpstr>Learning Objectives</vt:lpstr>
      <vt:lpstr>3-1. Title of the first subtopic</vt:lpstr>
      <vt:lpstr>3-2. Title of the second subtopic</vt:lpstr>
      <vt:lpstr>3-3. Title of the third subtopic</vt:lpstr>
      <vt:lpstr>3-4. Title of the fourth subtopic</vt:lpstr>
      <vt:lpstr>3-5. Title of the fifth subtopic</vt:lpstr>
      <vt:lpstr>Self-Assessment</vt:lpstr>
      <vt:lpstr>4. SCO Title (Topic 4)</vt:lpstr>
      <vt:lpstr>Learning Objectives</vt:lpstr>
      <vt:lpstr>4-1. Title of the first subtopic</vt:lpstr>
      <vt:lpstr>4-2. Title of the second subtopic</vt:lpstr>
      <vt:lpstr>4-3. Title of the third subtopic</vt:lpstr>
      <vt:lpstr>4-4. Title of the fourth subtopic</vt:lpstr>
      <vt:lpstr>4-5. Title of the fifth subtopic</vt:lpstr>
      <vt:lpstr>Self-Assessment</vt:lpstr>
      <vt:lpstr>5. SCO Title (Topic 4)</vt:lpstr>
      <vt:lpstr>Learning Objectives</vt:lpstr>
      <vt:lpstr>5-1. Title of the first subtopic</vt:lpstr>
      <vt:lpstr>5-2. Title of the second subtopic</vt:lpstr>
      <vt:lpstr>5-3. Title of the third subtopic</vt:lpstr>
      <vt:lpstr>5-4. Title of the fourth subtopic</vt:lpstr>
      <vt:lpstr>5-5. Title of the fifth subtopic</vt:lpstr>
      <vt:lpstr>Self-Assessment</vt:lpstr>
      <vt:lpstr>6. SCO Title (Topic 5)</vt:lpstr>
      <vt:lpstr>Learning Objectives</vt:lpstr>
      <vt:lpstr>6-1. Title of the first subtopic</vt:lpstr>
      <vt:lpstr>6-2. Title of the second subtopic</vt:lpstr>
      <vt:lpstr>6-3. Title of the third subtopic</vt:lpstr>
      <vt:lpstr>6-4. Title of the fourth subtopic</vt:lpstr>
      <vt:lpstr>6-5. Title of the fifth subtopic</vt:lpstr>
      <vt:lpstr>Self-Assessment</vt:lpstr>
      <vt:lpstr>Summary</vt:lpstr>
      <vt:lpstr>References</vt:lpstr>
      <vt:lpstr>Final Quiz</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fakhrzad</dc:creator>
  <cp:lastModifiedBy>Bastani</cp:lastModifiedBy>
  <cp:revision>37</cp:revision>
  <dcterms:created xsi:type="dcterms:W3CDTF">2019-07-24T04:43:23Z</dcterms:created>
  <dcterms:modified xsi:type="dcterms:W3CDTF">2019-12-03T10:54:49Z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0C698704-3FF0-4A39-B76C-6371B4FB717C</vt:lpwstr>
  </property>
  <property fmtid="{D5CDD505-2E9C-101B-9397-08002B2CF9AE}" pid="3" name="ArticulatePath">
    <vt:lpwstr>Presentation1</vt:lpwstr>
  </property>
</Properties>
</file>